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10/18/2022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DBIDS ENROLLMENT AND REGISTRATION</a:t>
            </a:r>
            <a:endParaRPr lang="en-US" sz="4000" dirty="0"/>
          </a:p>
        </p:txBody>
      </p:sp>
      <p:sp>
        <p:nvSpPr>
          <p:cNvPr id="3" name="Subtitle 2"/>
          <p:cNvSpPr>
            <a:spLocks noGrp="1"/>
          </p:cNvSpPr>
          <p:nvPr>
            <p:ph type="subTitle" idx="1"/>
          </p:nvPr>
        </p:nvSpPr>
        <p:spPr/>
        <p:txBody>
          <a:bodyPr/>
          <a:lstStyle/>
          <a:p>
            <a:r>
              <a:rPr lang="en-US" dirty="0" smtClean="0"/>
              <a:t>NAS JACKSONVILLE</a:t>
            </a:r>
            <a:endParaRPr lang="en-US" dirty="0"/>
          </a:p>
        </p:txBody>
      </p:sp>
    </p:spTree>
    <p:extLst>
      <p:ext uri="{BB962C8B-B14F-4D97-AF65-F5344CB8AC3E}">
        <p14:creationId xmlns:p14="http://schemas.microsoft.com/office/powerpoint/2010/main" val="1232012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41868"/>
          </a:xfrm>
        </p:spPr>
        <p:txBody>
          <a:bodyPr>
            <a:normAutofit fontScale="90000"/>
          </a:bodyPr>
          <a:lstStyle/>
          <a:p>
            <a:r>
              <a:rPr lang="en-US" dirty="0" smtClean="0"/>
              <a:t>DBIDS COMPANY ENROLLMENT FORM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1168" y="2531533"/>
            <a:ext cx="1408022" cy="1397001"/>
          </a:xfrm>
        </p:spPr>
      </p:pic>
      <p:sp>
        <p:nvSpPr>
          <p:cNvPr id="5" name="Rectangle 4"/>
          <p:cNvSpPr/>
          <p:nvPr/>
        </p:nvSpPr>
        <p:spPr>
          <a:xfrm>
            <a:off x="6874933" y="2692400"/>
            <a:ext cx="4419600" cy="3310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968067" y="2836333"/>
            <a:ext cx="4216400" cy="2862322"/>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NAS Jacksonville requires all information to be filled out completely and correctly</a:t>
            </a:r>
          </a:p>
          <a:p>
            <a:pPr marL="285750" indent="-285750">
              <a:buFont typeface="Wingdings" panose="05000000000000000000" pitchFamily="2" charset="2"/>
              <a:buChar char="§"/>
            </a:pPr>
            <a:r>
              <a:rPr lang="en-US" dirty="0" smtClean="0"/>
              <a:t>DBIDS Company Enrollment form is a working “spreadsheet” that is auditable</a:t>
            </a:r>
          </a:p>
          <a:p>
            <a:pPr marL="285750" indent="-285750">
              <a:buFont typeface="Wingdings" panose="05000000000000000000" pitchFamily="2" charset="2"/>
              <a:buChar char="§"/>
            </a:pPr>
            <a:r>
              <a:rPr lang="en-US" dirty="0" smtClean="0"/>
              <a:t>Company information</a:t>
            </a:r>
          </a:p>
          <a:p>
            <a:pPr marL="285750" indent="-285750">
              <a:buFont typeface="Wingdings" panose="05000000000000000000" pitchFamily="2" charset="2"/>
              <a:buChar char="§"/>
            </a:pPr>
            <a:r>
              <a:rPr lang="en-US" dirty="0" smtClean="0"/>
              <a:t>Contract information </a:t>
            </a:r>
          </a:p>
          <a:p>
            <a:pPr marL="285750" indent="-285750">
              <a:buFont typeface="Wingdings" panose="05000000000000000000" pitchFamily="2" charset="2"/>
              <a:buChar char="§"/>
            </a:pPr>
            <a:r>
              <a:rPr lang="en-US" dirty="0" smtClean="0"/>
              <a:t>Days and times of access</a:t>
            </a:r>
          </a:p>
          <a:p>
            <a:pPr marL="285750" indent="-285750">
              <a:buFont typeface="Wingdings" panose="05000000000000000000" pitchFamily="2" charset="2"/>
              <a:buChar char="§"/>
            </a:pPr>
            <a:r>
              <a:rPr lang="en-US" dirty="0" smtClean="0"/>
              <a:t>Sponsor information </a:t>
            </a:r>
          </a:p>
          <a:p>
            <a:pPr marL="285750" indent="-285750">
              <a:buFont typeface="Wingdings" panose="05000000000000000000" pitchFamily="2" charset="2"/>
              <a:buChar char="§"/>
            </a:pPr>
            <a:r>
              <a:rPr lang="en-US" dirty="0" smtClean="0"/>
              <a:t>Employee information</a:t>
            </a:r>
          </a:p>
          <a:p>
            <a:pPr marL="285750" indent="-285750">
              <a:buFont typeface="Wingdings" panose="05000000000000000000" pitchFamily="2" charset="2"/>
              <a:buChar char="§"/>
            </a:pPr>
            <a:r>
              <a:rPr lang="en-US" dirty="0" smtClean="0"/>
              <a:t>SECNAV Form 5512/1</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893" y="2597908"/>
            <a:ext cx="1600201" cy="141968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86" y="4110232"/>
            <a:ext cx="1412668" cy="128303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1006" y="4195233"/>
            <a:ext cx="1499973" cy="126153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9779" y="3623652"/>
            <a:ext cx="1627063" cy="1380147"/>
          </a:xfrm>
          <a:prstGeom prst="rect">
            <a:avLst/>
          </a:prstGeom>
        </p:spPr>
      </p:pic>
    </p:spTree>
    <p:extLst>
      <p:ext uri="{BB962C8B-B14F-4D97-AF65-F5344CB8AC3E}">
        <p14:creationId xmlns:p14="http://schemas.microsoft.com/office/powerpoint/2010/main" val="4230758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87398"/>
            <a:ext cx="9601196" cy="821269"/>
          </a:xfrm>
        </p:spPr>
        <p:txBody>
          <a:bodyPr/>
          <a:lstStyle/>
          <a:p>
            <a:r>
              <a:rPr lang="en-US" dirty="0" smtClean="0"/>
              <a:t>DBIDS Company Information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676" y="2700867"/>
            <a:ext cx="3744686" cy="3276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733" y="2700867"/>
            <a:ext cx="4047067" cy="3276600"/>
          </a:xfrm>
          <a:prstGeom prst="rect">
            <a:avLst/>
          </a:prstGeom>
        </p:spPr>
      </p:pic>
      <p:sp>
        <p:nvSpPr>
          <p:cNvPr id="5" name="Rectangle 4"/>
          <p:cNvSpPr/>
          <p:nvPr/>
        </p:nvSpPr>
        <p:spPr>
          <a:xfrm>
            <a:off x="1913467" y="1727200"/>
            <a:ext cx="8288866"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ysClr val="windowText" lastClr="000000"/>
                </a:solidFill>
              </a:rPr>
              <a:t>Company information filled out </a:t>
            </a:r>
            <a:r>
              <a:rPr lang="en-US" dirty="0" smtClean="0">
                <a:solidFill>
                  <a:sysClr val="windowText" lastClr="000000"/>
                </a:solidFill>
              </a:rPr>
              <a:t>with </a:t>
            </a:r>
            <a:r>
              <a:rPr lang="en-US" dirty="0" smtClean="0">
                <a:solidFill>
                  <a:sysClr val="windowText" lastClr="000000"/>
                </a:solidFill>
              </a:rPr>
              <a:t>all information is required. If there is no contract “Yearly Contract” will be sufficient. </a:t>
            </a:r>
            <a:endParaRPr lang="en-US" dirty="0">
              <a:solidFill>
                <a:sysClr val="windowText" lastClr="000000"/>
              </a:solidFill>
            </a:endParaRPr>
          </a:p>
        </p:txBody>
      </p:sp>
    </p:spTree>
    <p:extLst>
      <p:ext uri="{BB962C8B-B14F-4D97-AF65-F5344CB8AC3E}">
        <p14:creationId xmlns:p14="http://schemas.microsoft.com/office/powerpoint/2010/main" val="1201949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508000"/>
          </a:xfrm>
        </p:spPr>
        <p:txBody>
          <a:bodyPr>
            <a:normAutofit fontScale="90000"/>
          </a:bodyPr>
          <a:lstStyle/>
          <a:p>
            <a:r>
              <a:rPr lang="en-US" dirty="0" smtClean="0"/>
              <a:t>DBIDS Employee Information </a:t>
            </a:r>
            <a:endParaRPr lang="en-US" dirty="0"/>
          </a:p>
        </p:txBody>
      </p:sp>
      <p:sp>
        <p:nvSpPr>
          <p:cNvPr id="3" name="Rectangle 2"/>
          <p:cNvSpPr/>
          <p:nvPr/>
        </p:nvSpPr>
        <p:spPr>
          <a:xfrm>
            <a:off x="1879600" y="1566333"/>
            <a:ext cx="8492067" cy="1109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All employee’s must be placed on this page or they will be terminated from access to NAS Jacksonville. The company will be required to reenroll if an employee has been taken off of the active employee tab. New registration will require SECNAV Form 5512/1 from all employees.</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666" y="2796388"/>
            <a:ext cx="3725334" cy="32149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333" y="2796388"/>
            <a:ext cx="3632200" cy="3214946"/>
          </a:xfrm>
          <a:prstGeom prst="rect">
            <a:avLst/>
          </a:prstGeom>
        </p:spPr>
      </p:pic>
    </p:spTree>
    <p:extLst>
      <p:ext uri="{BB962C8B-B14F-4D97-AF65-F5344CB8AC3E}">
        <p14:creationId xmlns:p14="http://schemas.microsoft.com/office/powerpoint/2010/main" val="2330942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95868"/>
            <a:ext cx="9601196" cy="482599"/>
          </a:xfrm>
        </p:spPr>
        <p:txBody>
          <a:bodyPr>
            <a:normAutofit fontScale="90000"/>
          </a:bodyPr>
          <a:lstStyle/>
          <a:p>
            <a:r>
              <a:rPr lang="en-US" dirty="0" smtClean="0"/>
              <a:t>DBIDS Adding New Employee </a:t>
            </a:r>
            <a:endParaRPr lang="en-US" dirty="0"/>
          </a:p>
        </p:txBody>
      </p:sp>
      <p:sp>
        <p:nvSpPr>
          <p:cNvPr id="3" name="Rectangle 2"/>
          <p:cNvSpPr/>
          <p:nvPr/>
        </p:nvSpPr>
        <p:spPr>
          <a:xfrm>
            <a:off x="2040467" y="1346200"/>
            <a:ext cx="8255000" cy="1058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When adding new employee make sure you send a SECNAV Form 5512/1 filled out by the new employee along with the DBIDS company enrollment form to your Command Sponsorship Liaison(CSL). When registration has been completed the new employee shall be moved to the active employee tab. </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691" y="3365500"/>
            <a:ext cx="1876775" cy="23241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7232" y="3539067"/>
            <a:ext cx="2006601" cy="2413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5599" y="3802165"/>
            <a:ext cx="2167467" cy="2397269"/>
          </a:xfrm>
          <a:prstGeom prst="rect">
            <a:avLst/>
          </a:prstGeom>
        </p:spPr>
      </p:pic>
      <p:sp>
        <p:nvSpPr>
          <p:cNvPr id="7" name="Oval 6"/>
          <p:cNvSpPr/>
          <p:nvPr/>
        </p:nvSpPr>
        <p:spPr>
          <a:xfrm>
            <a:off x="2040466" y="2599267"/>
            <a:ext cx="1904999" cy="634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Blank new employee tab</a:t>
            </a:r>
            <a:endParaRPr lang="en-US" sz="1600" dirty="0">
              <a:solidFill>
                <a:schemeClr val="tx1"/>
              </a:solidFill>
            </a:endParaRPr>
          </a:p>
        </p:txBody>
      </p:sp>
      <p:sp>
        <p:nvSpPr>
          <p:cNvPr id="8" name="Oval 7"/>
          <p:cNvSpPr/>
          <p:nvPr/>
        </p:nvSpPr>
        <p:spPr>
          <a:xfrm>
            <a:off x="4957232" y="2777067"/>
            <a:ext cx="2006601" cy="677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New Employees</a:t>
            </a:r>
            <a:endParaRPr lang="en-US" sz="1600" dirty="0">
              <a:solidFill>
                <a:schemeClr val="tx1"/>
              </a:solidFill>
            </a:endParaRPr>
          </a:p>
        </p:txBody>
      </p:sp>
      <p:sp>
        <p:nvSpPr>
          <p:cNvPr id="9" name="Oval 8"/>
          <p:cNvSpPr/>
          <p:nvPr/>
        </p:nvSpPr>
        <p:spPr>
          <a:xfrm>
            <a:off x="8043332" y="3014133"/>
            <a:ext cx="2167467" cy="702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Moved to active employee</a:t>
            </a:r>
            <a:endParaRPr lang="en-US" sz="1600" dirty="0">
              <a:solidFill>
                <a:schemeClr val="tx1"/>
              </a:solidFill>
            </a:endParaRPr>
          </a:p>
        </p:txBody>
      </p:sp>
    </p:spTree>
    <p:extLst>
      <p:ext uri="{BB962C8B-B14F-4D97-AF65-F5344CB8AC3E}">
        <p14:creationId xmlns:p14="http://schemas.microsoft.com/office/powerpoint/2010/main" val="3718251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58801"/>
          </a:xfrm>
        </p:spPr>
        <p:txBody>
          <a:bodyPr>
            <a:normAutofit fontScale="90000"/>
          </a:bodyPr>
          <a:lstStyle/>
          <a:p>
            <a:r>
              <a:rPr lang="en-US" dirty="0" smtClean="0"/>
              <a:t>DBIDS Terminated Employee </a:t>
            </a:r>
            <a:endParaRPr lang="en-US" dirty="0"/>
          </a:p>
        </p:txBody>
      </p:sp>
      <p:sp>
        <p:nvSpPr>
          <p:cNvPr id="3" name="Rectangle 2"/>
          <p:cNvSpPr/>
          <p:nvPr/>
        </p:nvSpPr>
        <p:spPr>
          <a:xfrm>
            <a:off x="2235199" y="1608668"/>
            <a:ext cx="7967133" cy="81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DBIDS credential must be taken by the employee who no longer requires access to NAS Jacksonville. Remove the individual from the active tab and place on the terminated tab. Send to DBIDS company enrollment form to CSL as soon as possible. </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426" y="3369738"/>
            <a:ext cx="2586974" cy="241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708" y="3369738"/>
            <a:ext cx="2871793" cy="275760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8468" y="3369738"/>
            <a:ext cx="3183466" cy="2831285"/>
          </a:xfrm>
          <a:prstGeom prst="rect">
            <a:avLst/>
          </a:prstGeom>
        </p:spPr>
      </p:pic>
      <p:sp>
        <p:nvSpPr>
          <p:cNvPr id="7" name="Oval 6"/>
          <p:cNvSpPr/>
          <p:nvPr/>
        </p:nvSpPr>
        <p:spPr>
          <a:xfrm>
            <a:off x="1443159" y="2489203"/>
            <a:ext cx="2451508" cy="6857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Blank terminated employee tab</a:t>
            </a:r>
            <a:endParaRPr lang="en-US" sz="1600" dirty="0">
              <a:solidFill>
                <a:schemeClr val="tx1"/>
              </a:solidFill>
            </a:endParaRPr>
          </a:p>
        </p:txBody>
      </p:sp>
      <p:sp>
        <p:nvSpPr>
          <p:cNvPr id="8" name="Oval 7"/>
          <p:cNvSpPr/>
          <p:nvPr/>
        </p:nvSpPr>
        <p:spPr>
          <a:xfrm>
            <a:off x="4303708" y="2489203"/>
            <a:ext cx="2960692" cy="6857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Terminated Employee</a:t>
            </a:r>
            <a:endParaRPr lang="en-US" sz="1600" dirty="0">
              <a:solidFill>
                <a:schemeClr val="tx1"/>
              </a:solidFill>
            </a:endParaRPr>
          </a:p>
        </p:txBody>
      </p:sp>
      <p:sp>
        <p:nvSpPr>
          <p:cNvPr id="9" name="Oval 8"/>
          <p:cNvSpPr/>
          <p:nvPr/>
        </p:nvSpPr>
        <p:spPr>
          <a:xfrm>
            <a:off x="7673441" y="2489203"/>
            <a:ext cx="3138494" cy="6857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Delete from active employee tab</a:t>
            </a:r>
            <a:endParaRPr lang="en-US" sz="1600" dirty="0">
              <a:solidFill>
                <a:schemeClr val="tx1"/>
              </a:solidFill>
            </a:endParaRPr>
          </a:p>
        </p:txBody>
      </p:sp>
    </p:spTree>
    <p:extLst>
      <p:ext uri="{BB962C8B-B14F-4D97-AF65-F5344CB8AC3E}">
        <p14:creationId xmlns:p14="http://schemas.microsoft.com/office/powerpoint/2010/main" val="3748859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448735"/>
          </a:xfrm>
        </p:spPr>
        <p:txBody>
          <a:bodyPr>
            <a:normAutofit fontScale="90000"/>
          </a:bodyPr>
          <a:lstStyle/>
          <a:p>
            <a:r>
              <a:rPr lang="en-US" dirty="0" smtClean="0"/>
              <a:t>DBIDS Lost or Stolen </a:t>
            </a:r>
            <a:endParaRPr lang="en-US" dirty="0"/>
          </a:p>
        </p:txBody>
      </p:sp>
      <p:sp>
        <p:nvSpPr>
          <p:cNvPr id="3" name="Rectangle 2"/>
          <p:cNvSpPr/>
          <p:nvPr/>
        </p:nvSpPr>
        <p:spPr>
          <a:xfrm>
            <a:off x="2032000" y="1430868"/>
            <a:ext cx="8212667" cy="1142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DBIDS credentials are to be reported lost or stolen as soon as possible, so Security can terminate the credential. If an contactor/vendor/or long term visitor looses or has their DBIDS credential stolen they require a lost or stolen form to have their DBIDS card replaced</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134" y="3081866"/>
            <a:ext cx="2763999" cy="27008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271" y="3081866"/>
            <a:ext cx="3010046" cy="2700867"/>
          </a:xfrm>
          <a:prstGeom prst="rect">
            <a:avLst/>
          </a:prstGeom>
        </p:spPr>
      </p:pic>
    </p:spTree>
    <p:extLst>
      <p:ext uri="{BB962C8B-B14F-4D97-AF65-F5344CB8AC3E}">
        <p14:creationId xmlns:p14="http://schemas.microsoft.com/office/powerpoint/2010/main" val="363567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2336" y="660400"/>
            <a:ext cx="9601196" cy="622300"/>
          </a:xfrm>
        </p:spPr>
        <p:txBody>
          <a:bodyPr>
            <a:normAutofit fontScale="90000"/>
          </a:bodyPr>
          <a:lstStyle/>
          <a:p>
            <a:r>
              <a:rPr lang="en-US" dirty="0" smtClean="0"/>
              <a:t>SECNAV Form 5512/1(May 2021)</a:t>
            </a:r>
            <a:endParaRPr lang="en-US" dirty="0"/>
          </a:p>
        </p:txBody>
      </p:sp>
      <p:sp>
        <p:nvSpPr>
          <p:cNvPr id="4" name="Rectangle 3"/>
          <p:cNvSpPr/>
          <p:nvPr/>
        </p:nvSpPr>
        <p:spPr>
          <a:xfrm>
            <a:off x="1888067" y="1282701"/>
            <a:ext cx="8492066"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The SECNAV Form 5512/1 will be completed prior to the enrollment of an employee in the DBIDS. This form will be filled out completely. </a:t>
            </a:r>
            <a:endParaRPr lang="en-US"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336" y="3213100"/>
            <a:ext cx="3856564" cy="2921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100" y="3213100"/>
            <a:ext cx="3992033" cy="2921000"/>
          </a:xfrm>
          <a:prstGeom prst="rect">
            <a:avLst/>
          </a:prstGeom>
        </p:spPr>
      </p:pic>
      <p:sp>
        <p:nvSpPr>
          <p:cNvPr id="7" name="Oval 6"/>
          <p:cNvSpPr/>
          <p:nvPr/>
        </p:nvSpPr>
        <p:spPr>
          <a:xfrm>
            <a:off x="1473200" y="2120900"/>
            <a:ext cx="3488267" cy="10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Not filled out </a:t>
            </a:r>
            <a:endParaRPr lang="en-US" dirty="0">
              <a:solidFill>
                <a:schemeClr val="tx1"/>
              </a:solidFill>
            </a:endParaRPr>
          </a:p>
        </p:txBody>
      </p:sp>
      <p:sp>
        <p:nvSpPr>
          <p:cNvPr id="8" name="Oval 7"/>
          <p:cNvSpPr/>
          <p:nvPr/>
        </p:nvSpPr>
        <p:spPr>
          <a:xfrm>
            <a:off x="6388100" y="2120899"/>
            <a:ext cx="3992033" cy="9398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Filled out </a:t>
            </a:r>
            <a:endParaRPr lang="en-US" dirty="0">
              <a:solidFill>
                <a:schemeClr val="tx1"/>
              </a:solidFill>
            </a:endParaRPr>
          </a:p>
        </p:txBody>
      </p:sp>
    </p:spTree>
    <p:extLst>
      <p:ext uri="{BB962C8B-B14F-4D97-AF65-F5344CB8AC3E}">
        <p14:creationId xmlns:p14="http://schemas.microsoft.com/office/powerpoint/2010/main" val="2078133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 </a:t>
            </a:r>
            <a:endParaRPr lang="en-US" dirty="0"/>
          </a:p>
        </p:txBody>
      </p:sp>
      <p:sp>
        <p:nvSpPr>
          <p:cNvPr id="3" name="Rectangle 2"/>
          <p:cNvSpPr/>
          <p:nvPr/>
        </p:nvSpPr>
        <p:spPr>
          <a:xfrm flipH="1">
            <a:off x="2514600" y="2667000"/>
            <a:ext cx="6934200" cy="307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Please contact Tim Smalley at 904-542-4532 or Sherry Glass at 904-542-2668.</a:t>
            </a:r>
            <a:endParaRPr lang="en-US" sz="2400" b="1" dirty="0">
              <a:solidFill>
                <a:schemeClr val="tx1"/>
              </a:solidFill>
            </a:endParaRPr>
          </a:p>
        </p:txBody>
      </p:sp>
    </p:spTree>
    <p:extLst>
      <p:ext uri="{BB962C8B-B14F-4D97-AF65-F5344CB8AC3E}">
        <p14:creationId xmlns:p14="http://schemas.microsoft.com/office/powerpoint/2010/main" val="9695807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84E25C2FE0D846852C7D57F5DFF84E" ma:contentTypeVersion="14" ma:contentTypeDescription="Create a new document." ma:contentTypeScope="" ma:versionID="4731911dc71187902398768f5a47c54e">
  <xsd:schema xmlns:xsd="http://www.w3.org/2001/XMLSchema" xmlns:xs="http://www.w3.org/2001/XMLSchema" xmlns:p="http://schemas.microsoft.com/office/2006/metadata/properties" xmlns:ns2="57b6239e-c87d-4c9c-9b28-5c27544dade6" xmlns:ns3="c9945db1-958f-4ef8-99b0-7adb72d19905" targetNamespace="http://schemas.microsoft.com/office/2006/metadata/properties" ma:root="true" ma:fieldsID="3c53c273eeb020937b2d32ee3f8ff05b" ns2:_="" ns3:_="">
    <xsd:import namespace="57b6239e-c87d-4c9c-9b28-5c27544dade6"/>
    <xsd:import namespace="c9945db1-958f-4ef8-99b0-7adb72d1990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b6239e-c87d-4c9c-9b28-5c27544dad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8c72a32-bdaa-4f5f-b7f0-55d5e28e748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9945db1-958f-4ef8-99b0-7adb72d1990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b11e534-d3f1-46b7-9df0-d4ee23d241cf}" ma:internalName="TaxCatchAll" ma:showField="CatchAllData" ma:web="c9945db1-958f-4ef8-99b0-7adb72d1990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A1A1DD-3F86-4017-A973-042F7929289B}"/>
</file>

<file path=customXml/itemProps2.xml><?xml version="1.0" encoding="utf-8"?>
<ds:datastoreItem xmlns:ds="http://schemas.openxmlformats.org/officeDocument/2006/customXml" ds:itemID="{1FA16F72-3E92-41DE-B12E-F3916B614661}"/>
</file>

<file path=docProps/app.xml><?xml version="1.0" encoding="utf-8"?>
<Properties xmlns="http://schemas.openxmlformats.org/officeDocument/2006/extended-properties" xmlns:vt="http://schemas.openxmlformats.org/officeDocument/2006/docPropsVTypes">
  <Template>Organic</Template>
  <TotalTime>308</TotalTime>
  <Words>352</Words>
  <Application>Microsoft Office PowerPoint</Application>
  <PresentationFormat>Widescreen</PresentationFormat>
  <Paragraphs>33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Garamond</vt:lpstr>
      <vt:lpstr>Wingdings</vt:lpstr>
      <vt:lpstr>Organic</vt:lpstr>
      <vt:lpstr>DBIDS ENROLLMENT AND REGISTRATION</vt:lpstr>
      <vt:lpstr>DBIDS COMPANY ENROLLMENT FORM</vt:lpstr>
      <vt:lpstr>DBIDS Company Information </vt:lpstr>
      <vt:lpstr>DBIDS Employee Information </vt:lpstr>
      <vt:lpstr>DBIDS Adding New Employee </vt:lpstr>
      <vt:lpstr>DBIDS Terminated Employee </vt:lpstr>
      <vt:lpstr>DBIDS Lost or Stolen </vt:lpstr>
      <vt:lpstr>SECNAV Form 5512/1(May 2021)</vt:lpstr>
      <vt:lpstr>Any Questions? </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DBIDS ENROLLMENT AND REGISTRATION</dc:title>
  <dc:creator>Glass, Sherry A CIV USN NAS JACKSONVILLE FL (USA)</dc:creator>
  <cp:lastModifiedBy>Campbell, Evelyn</cp:lastModifiedBy>
  <cp:revision>20</cp:revision>
  <dcterms:created xsi:type="dcterms:W3CDTF">2022-09-19T13:29:40Z</dcterms:created>
  <dcterms:modified xsi:type="dcterms:W3CDTF">2022-10-18T18:03:00Z</dcterms:modified>
</cp:coreProperties>
</file>