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3"/>
  </p:notesMasterIdLst>
  <p:handoutMasterIdLst>
    <p:handoutMasterId r:id="rId24"/>
  </p:handoutMasterIdLst>
  <p:sldIdLst>
    <p:sldId id="353" r:id="rId5"/>
    <p:sldId id="468" r:id="rId6"/>
    <p:sldId id="469" r:id="rId7"/>
    <p:sldId id="471" r:id="rId8"/>
    <p:sldId id="470" r:id="rId9"/>
    <p:sldId id="267" r:id="rId10"/>
    <p:sldId id="476" r:id="rId11"/>
    <p:sldId id="466" r:id="rId12"/>
    <p:sldId id="478" r:id="rId13"/>
    <p:sldId id="479" r:id="rId14"/>
    <p:sldId id="472" r:id="rId15"/>
    <p:sldId id="462" r:id="rId16"/>
    <p:sldId id="458" r:id="rId17"/>
    <p:sldId id="473" r:id="rId18"/>
    <p:sldId id="459" r:id="rId19"/>
    <p:sldId id="477" r:id="rId20"/>
    <p:sldId id="474" r:id="rId21"/>
    <p:sldId id="46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7F01"/>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9B9BE0-4ACC-47EE-8873-A0616C3E57C8}" v="481" dt="2023-09-25T14:31:28.8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26" autoAdjust="0"/>
  </p:normalViewPr>
  <p:slideViewPr>
    <p:cSldViewPr snapToGrid="0">
      <p:cViewPr varScale="1">
        <p:scale>
          <a:sx n="111" d="100"/>
          <a:sy n="111" d="100"/>
        </p:scale>
        <p:origin x="59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notesViewPr>
    <p:cSldViewPr snapToGrid="0">
      <p:cViewPr varScale="1">
        <p:scale>
          <a:sx n="65" d="100"/>
          <a:sy n="65" d="100"/>
        </p:scale>
        <p:origin x="2299"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Hancock" userId="270babe3-2a55-49f3-9aef-99a6fd87c9e6" providerId="ADAL" clId="{D99B9BE0-4ACC-47EE-8873-A0616C3E57C8}"/>
    <pc:docChg chg="undo redo custSel addSld delSld modSld sldOrd">
      <pc:chgData name="Kathleen Hancock" userId="270babe3-2a55-49f3-9aef-99a6fd87c9e6" providerId="ADAL" clId="{D99B9BE0-4ACC-47EE-8873-A0616C3E57C8}" dt="2023-09-25T14:31:28.890" v="3953" actId="20577"/>
      <pc:docMkLst>
        <pc:docMk/>
      </pc:docMkLst>
      <pc:sldChg chg="addSp delSp modSp mod">
        <pc:chgData name="Kathleen Hancock" userId="270babe3-2a55-49f3-9aef-99a6fd87c9e6" providerId="ADAL" clId="{D99B9BE0-4ACC-47EE-8873-A0616C3E57C8}" dt="2023-09-11T21:45:17.597" v="214" actId="207"/>
        <pc:sldMkLst>
          <pc:docMk/>
          <pc:sldMk cId="120639620" sldId="267"/>
        </pc:sldMkLst>
        <pc:spChg chg="mod">
          <ac:chgData name="Kathleen Hancock" userId="270babe3-2a55-49f3-9aef-99a6fd87c9e6" providerId="ADAL" clId="{D99B9BE0-4ACC-47EE-8873-A0616C3E57C8}" dt="2023-09-11T21:39:10.190" v="111" actId="20577"/>
          <ac:spMkLst>
            <pc:docMk/>
            <pc:sldMk cId="120639620" sldId="267"/>
            <ac:spMk id="2" creationId="{E5EA1D7D-724B-494C-8E1D-AFC61B143383}"/>
          </ac:spMkLst>
        </pc:spChg>
        <pc:spChg chg="add mod">
          <ac:chgData name="Kathleen Hancock" userId="270babe3-2a55-49f3-9aef-99a6fd87c9e6" providerId="ADAL" clId="{D99B9BE0-4ACC-47EE-8873-A0616C3E57C8}" dt="2023-09-11T21:44:48.209" v="211" actId="207"/>
          <ac:spMkLst>
            <pc:docMk/>
            <pc:sldMk cId="120639620" sldId="267"/>
            <ac:spMk id="3" creationId="{87DC06C6-3162-EC11-100C-84E2911AFF21}"/>
          </ac:spMkLst>
        </pc:spChg>
        <pc:spChg chg="add mod">
          <ac:chgData name="Kathleen Hancock" userId="270babe3-2a55-49f3-9aef-99a6fd87c9e6" providerId="ADAL" clId="{D99B9BE0-4ACC-47EE-8873-A0616C3E57C8}" dt="2023-09-11T21:45:04.160" v="212" actId="207"/>
          <ac:spMkLst>
            <pc:docMk/>
            <pc:sldMk cId="120639620" sldId="267"/>
            <ac:spMk id="4" creationId="{B657BD75-B3E6-5443-C90E-58128AC79562}"/>
          </ac:spMkLst>
        </pc:spChg>
        <pc:spChg chg="add mod">
          <ac:chgData name="Kathleen Hancock" userId="270babe3-2a55-49f3-9aef-99a6fd87c9e6" providerId="ADAL" clId="{D99B9BE0-4ACC-47EE-8873-A0616C3E57C8}" dt="2023-09-11T21:45:12.378" v="213" actId="207"/>
          <ac:spMkLst>
            <pc:docMk/>
            <pc:sldMk cId="120639620" sldId="267"/>
            <ac:spMk id="5" creationId="{C887B3BB-7CF3-5F25-D81E-801EEAECC06D}"/>
          </ac:spMkLst>
        </pc:spChg>
        <pc:spChg chg="add mod">
          <ac:chgData name="Kathleen Hancock" userId="270babe3-2a55-49f3-9aef-99a6fd87c9e6" providerId="ADAL" clId="{D99B9BE0-4ACC-47EE-8873-A0616C3E57C8}" dt="2023-09-11T21:45:17.597" v="214" actId="207"/>
          <ac:spMkLst>
            <pc:docMk/>
            <pc:sldMk cId="120639620" sldId="267"/>
            <ac:spMk id="6" creationId="{E63AB55A-77F8-8781-8A20-BF0EB659B4F7}"/>
          </ac:spMkLst>
        </pc:spChg>
        <pc:spChg chg="del mod">
          <ac:chgData name="Kathleen Hancock" userId="270babe3-2a55-49f3-9aef-99a6fd87c9e6" providerId="ADAL" clId="{D99B9BE0-4ACC-47EE-8873-A0616C3E57C8}" dt="2023-09-11T21:37:59.134" v="35" actId="478"/>
          <ac:spMkLst>
            <pc:docMk/>
            <pc:sldMk cId="120639620" sldId="267"/>
            <ac:spMk id="13" creationId="{2BDC9905-48C6-4C3B-8754-829B0F4EDA0C}"/>
          </ac:spMkLst>
        </pc:spChg>
        <pc:spChg chg="del">
          <ac:chgData name="Kathleen Hancock" userId="270babe3-2a55-49f3-9aef-99a6fd87c9e6" providerId="ADAL" clId="{D99B9BE0-4ACC-47EE-8873-A0616C3E57C8}" dt="2023-09-11T21:38:02.275" v="36" actId="478"/>
          <ac:spMkLst>
            <pc:docMk/>
            <pc:sldMk cId="120639620" sldId="267"/>
            <ac:spMk id="14" creationId="{4CFB2A2F-1914-42A9-95F9-BCD7CD4D55E7}"/>
          </ac:spMkLst>
        </pc:spChg>
        <pc:spChg chg="del">
          <ac:chgData name="Kathleen Hancock" userId="270babe3-2a55-49f3-9aef-99a6fd87c9e6" providerId="ADAL" clId="{D99B9BE0-4ACC-47EE-8873-A0616C3E57C8}" dt="2023-09-11T21:38:07.447" v="37" actId="478"/>
          <ac:spMkLst>
            <pc:docMk/>
            <pc:sldMk cId="120639620" sldId="267"/>
            <ac:spMk id="15" creationId="{769077E7-4194-47DC-861F-05700D1D4183}"/>
          </ac:spMkLst>
        </pc:spChg>
        <pc:graphicFrameChg chg="mod">
          <ac:chgData name="Kathleen Hancock" userId="270babe3-2a55-49f3-9aef-99a6fd87c9e6" providerId="ADAL" clId="{D99B9BE0-4ACC-47EE-8873-A0616C3E57C8}" dt="2023-09-11T21:43:50.381" v="210" actId="1076"/>
          <ac:graphicFrameMkLst>
            <pc:docMk/>
            <pc:sldMk cId="120639620" sldId="267"/>
            <ac:graphicFrameMk id="7" creationId="{7C3F7AD9-DEA4-424B-B3D7-AFAE19BC215B}"/>
          </ac:graphicFrameMkLst>
        </pc:graphicFrameChg>
      </pc:sldChg>
      <pc:sldChg chg="del">
        <pc:chgData name="Kathleen Hancock" userId="270babe3-2a55-49f3-9aef-99a6fd87c9e6" providerId="ADAL" clId="{D99B9BE0-4ACC-47EE-8873-A0616C3E57C8}" dt="2023-09-13T19:57:41.360" v="2690" actId="2696"/>
        <pc:sldMkLst>
          <pc:docMk/>
          <pc:sldMk cId="816693859" sldId="422"/>
        </pc:sldMkLst>
      </pc:sldChg>
      <pc:sldChg chg="addSp delSp modSp mod">
        <pc:chgData name="Kathleen Hancock" userId="270babe3-2a55-49f3-9aef-99a6fd87c9e6" providerId="ADAL" clId="{D99B9BE0-4ACC-47EE-8873-A0616C3E57C8}" dt="2023-09-13T13:55:41.910" v="2292" actId="1582"/>
        <pc:sldMkLst>
          <pc:docMk/>
          <pc:sldMk cId="1104310176" sldId="458"/>
        </pc:sldMkLst>
        <pc:spChg chg="mod">
          <ac:chgData name="Kathleen Hancock" userId="270babe3-2a55-49f3-9aef-99a6fd87c9e6" providerId="ADAL" clId="{D99B9BE0-4ACC-47EE-8873-A0616C3E57C8}" dt="2023-09-12T13:26:07.981" v="702" actId="20577"/>
          <ac:spMkLst>
            <pc:docMk/>
            <pc:sldMk cId="1104310176" sldId="458"/>
            <ac:spMk id="2" creationId="{D82FE731-CD8E-43D3-B42A-362F510B0FDB}"/>
          </ac:spMkLst>
        </pc:spChg>
        <pc:spChg chg="mod">
          <ac:chgData name="Kathleen Hancock" userId="270babe3-2a55-49f3-9aef-99a6fd87c9e6" providerId="ADAL" clId="{D99B9BE0-4ACC-47EE-8873-A0616C3E57C8}" dt="2023-09-12T13:28:36.138" v="717" actId="1076"/>
          <ac:spMkLst>
            <pc:docMk/>
            <pc:sldMk cId="1104310176" sldId="458"/>
            <ac:spMk id="3" creationId="{A32642B3-CD54-4933-A8FC-D642ACD8794C}"/>
          </ac:spMkLst>
        </pc:spChg>
        <pc:spChg chg="del">
          <ac:chgData name="Kathleen Hancock" userId="270babe3-2a55-49f3-9aef-99a6fd87c9e6" providerId="ADAL" clId="{D99B9BE0-4ACC-47EE-8873-A0616C3E57C8}" dt="2023-09-12T13:27:37.466" v="703" actId="478"/>
          <ac:spMkLst>
            <pc:docMk/>
            <pc:sldMk cId="1104310176" sldId="458"/>
            <ac:spMk id="4" creationId="{D9EC87A6-C57E-4CCD-8F25-3047709E5B37}"/>
          </ac:spMkLst>
        </pc:spChg>
        <pc:spChg chg="mod">
          <ac:chgData name="Kathleen Hancock" userId="270babe3-2a55-49f3-9aef-99a6fd87c9e6" providerId="ADAL" clId="{D99B9BE0-4ACC-47EE-8873-A0616C3E57C8}" dt="2023-09-12T13:28:39.032" v="718" actId="1076"/>
          <ac:spMkLst>
            <pc:docMk/>
            <pc:sldMk cId="1104310176" sldId="458"/>
            <ac:spMk id="5" creationId="{76C1C327-F57B-4D11-AE24-A0EE8AF81CC0}"/>
          </ac:spMkLst>
        </pc:spChg>
        <pc:spChg chg="del">
          <ac:chgData name="Kathleen Hancock" userId="270babe3-2a55-49f3-9aef-99a6fd87c9e6" providerId="ADAL" clId="{D99B9BE0-4ACC-47EE-8873-A0616C3E57C8}" dt="2023-09-12T13:27:46.127" v="707" actId="478"/>
          <ac:spMkLst>
            <pc:docMk/>
            <pc:sldMk cId="1104310176" sldId="458"/>
            <ac:spMk id="6" creationId="{CCA06A94-16E6-453B-95C6-1BB24421C59D}"/>
          </ac:spMkLst>
        </pc:spChg>
        <pc:spChg chg="add del mod">
          <ac:chgData name="Kathleen Hancock" userId="270babe3-2a55-49f3-9aef-99a6fd87c9e6" providerId="ADAL" clId="{D99B9BE0-4ACC-47EE-8873-A0616C3E57C8}" dt="2023-09-13T13:52:20.229" v="1965" actId="478"/>
          <ac:spMkLst>
            <pc:docMk/>
            <pc:sldMk cId="1104310176" sldId="458"/>
            <ac:spMk id="8" creationId="{57705491-26E8-F342-40B2-CC730A27E832}"/>
          </ac:spMkLst>
        </pc:spChg>
        <pc:spChg chg="add del mod">
          <ac:chgData name="Kathleen Hancock" userId="270babe3-2a55-49f3-9aef-99a6fd87c9e6" providerId="ADAL" clId="{D99B9BE0-4ACC-47EE-8873-A0616C3E57C8}" dt="2023-09-13T13:52:21.686" v="1966" actId="478"/>
          <ac:spMkLst>
            <pc:docMk/>
            <pc:sldMk cId="1104310176" sldId="458"/>
            <ac:spMk id="12" creationId="{2C2C6011-7A14-3B8F-F052-14321A716FDF}"/>
          </ac:spMkLst>
        </pc:spChg>
        <pc:spChg chg="add mod">
          <ac:chgData name="Kathleen Hancock" userId="270babe3-2a55-49f3-9aef-99a6fd87c9e6" providerId="ADAL" clId="{D99B9BE0-4ACC-47EE-8873-A0616C3E57C8}" dt="2023-09-13T13:53:03.411" v="1975" actId="14100"/>
          <ac:spMkLst>
            <pc:docMk/>
            <pc:sldMk cId="1104310176" sldId="458"/>
            <ac:spMk id="15" creationId="{837E11DC-4D03-9E4A-E119-AA14EBA3B024}"/>
          </ac:spMkLst>
        </pc:spChg>
        <pc:spChg chg="del">
          <ac:chgData name="Kathleen Hancock" userId="270babe3-2a55-49f3-9aef-99a6fd87c9e6" providerId="ADAL" clId="{D99B9BE0-4ACC-47EE-8873-A0616C3E57C8}" dt="2023-09-13T13:52:25.387" v="1968" actId="478"/>
          <ac:spMkLst>
            <pc:docMk/>
            <pc:sldMk cId="1104310176" sldId="458"/>
            <ac:spMk id="16" creationId="{752432AC-0787-48A1-A2D7-9B433B29C50C}"/>
          </ac:spMkLst>
        </pc:spChg>
        <pc:spChg chg="del">
          <ac:chgData name="Kathleen Hancock" userId="270babe3-2a55-49f3-9aef-99a6fd87c9e6" providerId="ADAL" clId="{D99B9BE0-4ACC-47EE-8873-A0616C3E57C8}" dt="2023-09-13T13:52:23.684" v="1967" actId="478"/>
          <ac:spMkLst>
            <pc:docMk/>
            <pc:sldMk cId="1104310176" sldId="458"/>
            <ac:spMk id="17" creationId="{A550EE3B-D4ED-4E15-8C8F-6724ED48B431}"/>
          </ac:spMkLst>
        </pc:spChg>
        <pc:spChg chg="del">
          <ac:chgData name="Kathleen Hancock" userId="270babe3-2a55-49f3-9aef-99a6fd87c9e6" providerId="ADAL" clId="{D99B9BE0-4ACC-47EE-8873-A0616C3E57C8}" dt="2023-09-13T13:52:27.858" v="1969" actId="478"/>
          <ac:spMkLst>
            <pc:docMk/>
            <pc:sldMk cId="1104310176" sldId="458"/>
            <ac:spMk id="18" creationId="{4F21B59E-50A2-4B0F-A5F7-F7A5362980DB}"/>
          </ac:spMkLst>
        </pc:spChg>
        <pc:spChg chg="add mod">
          <ac:chgData name="Kathleen Hancock" userId="270babe3-2a55-49f3-9aef-99a6fd87c9e6" providerId="ADAL" clId="{D99B9BE0-4ACC-47EE-8873-A0616C3E57C8}" dt="2023-09-13T13:55:41.910" v="2292" actId="1582"/>
          <ac:spMkLst>
            <pc:docMk/>
            <pc:sldMk cId="1104310176" sldId="458"/>
            <ac:spMk id="19" creationId="{2A965E9D-A1B0-A455-0117-D2B60FE26B69}"/>
          </ac:spMkLst>
        </pc:spChg>
        <pc:picChg chg="add mod">
          <ac:chgData name="Kathleen Hancock" userId="270babe3-2a55-49f3-9aef-99a6fd87c9e6" providerId="ADAL" clId="{D99B9BE0-4ACC-47EE-8873-A0616C3E57C8}" dt="2023-09-12T13:28:32.859" v="716" actId="1076"/>
          <ac:picMkLst>
            <pc:docMk/>
            <pc:sldMk cId="1104310176" sldId="458"/>
            <ac:picMk id="10" creationId="{67607EBF-0F50-A60D-520E-63368940A3E3}"/>
          </ac:picMkLst>
        </pc:picChg>
        <pc:picChg chg="add mod">
          <ac:chgData name="Kathleen Hancock" userId="270babe3-2a55-49f3-9aef-99a6fd87c9e6" providerId="ADAL" clId="{D99B9BE0-4ACC-47EE-8873-A0616C3E57C8}" dt="2023-09-12T13:28:23.719" v="711" actId="14100"/>
          <ac:picMkLst>
            <pc:docMk/>
            <pc:sldMk cId="1104310176" sldId="458"/>
            <ac:picMk id="14" creationId="{DD1E8197-3F19-5DB5-7360-BE496224DD04}"/>
          </ac:picMkLst>
        </pc:picChg>
      </pc:sldChg>
      <pc:sldChg chg="addSp delSp modSp mod">
        <pc:chgData name="Kathleen Hancock" userId="270babe3-2a55-49f3-9aef-99a6fd87c9e6" providerId="ADAL" clId="{D99B9BE0-4ACC-47EE-8873-A0616C3E57C8}" dt="2023-09-18T14:13:29.272" v="3410" actId="14100"/>
        <pc:sldMkLst>
          <pc:docMk/>
          <pc:sldMk cId="1803303666" sldId="459"/>
        </pc:sldMkLst>
        <pc:spChg chg="mod">
          <ac:chgData name="Kathleen Hancock" userId="270babe3-2a55-49f3-9aef-99a6fd87c9e6" providerId="ADAL" clId="{D99B9BE0-4ACC-47EE-8873-A0616C3E57C8}" dt="2023-09-13T13:57:49.967" v="2501" actId="20577"/>
          <ac:spMkLst>
            <pc:docMk/>
            <pc:sldMk cId="1803303666" sldId="459"/>
            <ac:spMk id="2" creationId="{D82FE731-CD8E-43D3-B42A-362F510B0FDB}"/>
          </ac:spMkLst>
        </pc:spChg>
        <pc:spChg chg="del mod">
          <ac:chgData name="Kathleen Hancock" userId="270babe3-2a55-49f3-9aef-99a6fd87c9e6" providerId="ADAL" clId="{D99B9BE0-4ACC-47EE-8873-A0616C3E57C8}" dt="2023-09-13T14:00:01.390" v="2683" actId="478"/>
          <ac:spMkLst>
            <pc:docMk/>
            <pc:sldMk cId="1803303666" sldId="459"/>
            <ac:spMk id="3" creationId="{A32642B3-CD54-4933-A8FC-D642ACD8794C}"/>
          </ac:spMkLst>
        </pc:spChg>
        <pc:spChg chg="del">
          <ac:chgData name="Kathleen Hancock" userId="270babe3-2a55-49f3-9aef-99a6fd87c9e6" providerId="ADAL" clId="{D99B9BE0-4ACC-47EE-8873-A0616C3E57C8}" dt="2023-09-13T13:58:09.754" v="2545" actId="478"/>
          <ac:spMkLst>
            <pc:docMk/>
            <pc:sldMk cId="1803303666" sldId="459"/>
            <ac:spMk id="4" creationId="{D9EC87A6-C57E-4CCD-8F25-3047709E5B37}"/>
          </ac:spMkLst>
        </pc:spChg>
        <pc:spChg chg="del">
          <ac:chgData name="Kathleen Hancock" userId="270babe3-2a55-49f3-9aef-99a6fd87c9e6" providerId="ADAL" clId="{D99B9BE0-4ACC-47EE-8873-A0616C3E57C8}" dt="2023-09-13T14:00:03.563" v="2684" actId="478"/>
          <ac:spMkLst>
            <pc:docMk/>
            <pc:sldMk cId="1803303666" sldId="459"/>
            <ac:spMk id="5" creationId="{76C1C327-F57B-4D11-AE24-A0EE8AF81CC0}"/>
          </ac:spMkLst>
        </pc:spChg>
        <pc:spChg chg="add del mod">
          <ac:chgData name="Kathleen Hancock" userId="270babe3-2a55-49f3-9aef-99a6fd87c9e6" providerId="ADAL" clId="{D99B9BE0-4ACC-47EE-8873-A0616C3E57C8}" dt="2023-09-13T13:58:11.723" v="2546" actId="478"/>
          <ac:spMkLst>
            <pc:docMk/>
            <pc:sldMk cId="1803303666" sldId="459"/>
            <ac:spMk id="8" creationId="{C97184F8-5E4B-AF1F-2988-D25C2ECE153F}"/>
          </ac:spMkLst>
        </pc:spChg>
        <pc:spChg chg="del">
          <ac:chgData name="Kathleen Hancock" userId="270babe3-2a55-49f3-9aef-99a6fd87c9e6" providerId="ADAL" clId="{D99B9BE0-4ACC-47EE-8873-A0616C3E57C8}" dt="2023-09-13T14:00:05.234" v="2685" actId="478"/>
          <ac:spMkLst>
            <pc:docMk/>
            <pc:sldMk cId="1803303666" sldId="459"/>
            <ac:spMk id="9" creationId="{EEDDAD1C-D5A0-4CEF-8F22-E3F27595680D}"/>
          </ac:spMkLst>
        </pc:spChg>
        <pc:spChg chg="mod">
          <ac:chgData name="Kathleen Hancock" userId="270babe3-2a55-49f3-9aef-99a6fd87c9e6" providerId="ADAL" clId="{D99B9BE0-4ACC-47EE-8873-A0616C3E57C8}" dt="2023-09-13T13:59:57.392" v="2682" actId="113"/>
          <ac:spMkLst>
            <pc:docMk/>
            <pc:sldMk cId="1803303666" sldId="459"/>
            <ac:spMk id="10" creationId="{C5331AA7-B00E-4D8B-8F1B-96987230E364}"/>
          </ac:spMkLst>
        </pc:spChg>
        <pc:spChg chg="add mod">
          <ac:chgData name="Kathleen Hancock" userId="270babe3-2a55-49f3-9aef-99a6fd87c9e6" providerId="ADAL" clId="{D99B9BE0-4ACC-47EE-8873-A0616C3E57C8}" dt="2023-09-13T13:59:25.548" v="2565" actId="1076"/>
          <ac:spMkLst>
            <pc:docMk/>
            <pc:sldMk cId="1803303666" sldId="459"/>
            <ac:spMk id="12" creationId="{EE765F3A-44E6-F8C9-16ED-EB495B092503}"/>
          </ac:spMkLst>
        </pc:spChg>
        <pc:spChg chg="add mod">
          <ac:chgData name="Kathleen Hancock" userId="270babe3-2a55-49f3-9aef-99a6fd87c9e6" providerId="ADAL" clId="{D99B9BE0-4ACC-47EE-8873-A0616C3E57C8}" dt="2023-09-18T14:13:29.272" v="3410" actId="14100"/>
          <ac:spMkLst>
            <pc:docMk/>
            <pc:sldMk cId="1803303666" sldId="459"/>
            <ac:spMk id="13" creationId="{0F163692-6A88-2DAF-0389-6A3C199DFF29}"/>
          </ac:spMkLst>
        </pc:spChg>
        <pc:spChg chg="add del mod">
          <ac:chgData name="Kathleen Hancock" userId="270babe3-2a55-49f3-9aef-99a6fd87c9e6" providerId="ADAL" clId="{D99B9BE0-4ACC-47EE-8873-A0616C3E57C8}" dt="2023-09-13T14:00:06.432" v="2686" actId="478"/>
          <ac:spMkLst>
            <pc:docMk/>
            <pc:sldMk cId="1803303666" sldId="459"/>
            <ac:spMk id="15" creationId="{2FD3581B-5CE4-AB78-6E42-75DBBCC102F2}"/>
          </ac:spMkLst>
        </pc:spChg>
        <pc:spChg chg="add del mod">
          <ac:chgData name="Kathleen Hancock" userId="270babe3-2a55-49f3-9aef-99a6fd87c9e6" providerId="ADAL" clId="{D99B9BE0-4ACC-47EE-8873-A0616C3E57C8}" dt="2023-09-13T14:00:07.126" v="2687" actId="478"/>
          <ac:spMkLst>
            <pc:docMk/>
            <pc:sldMk cId="1803303666" sldId="459"/>
            <ac:spMk id="17" creationId="{DF1BA99D-AF84-2317-A41E-593E5714CB1A}"/>
          </ac:spMkLst>
        </pc:spChg>
        <pc:spChg chg="del">
          <ac:chgData name="Kathleen Hancock" userId="270babe3-2a55-49f3-9aef-99a6fd87c9e6" providerId="ADAL" clId="{D99B9BE0-4ACC-47EE-8873-A0616C3E57C8}" dt="2023-09-13T14:02:34.986" v="2688" actId="478"/>
          <ac:spMkLst>
            <pc:docMk/>
            <pc:sldMk cId="1803303666" sldId="459"/>
            <ac:spMk id="18" creationId="{05D7542B-3670-4369-A9EF-A31DBE053A96}"/>
          </ac:spMkLst>
        </pc:spChg>
        <pc:spChg chg="del">
          <ac:chgData name="Kathleen Hancock" userId="270babe3-2a55-49f3-9aef-99a6fd87c9e6" providerId="ADAL" clId="{D99B9BE0-4ACC-47EE-8873-A0616C3E57C8}" dt="2023-09-13T13:58:22.218" v="2551" actId="478"/>
          <ac:spMkLst>
            <pc:docMk/>
            <pc:sldMk cId="1803303666" sldId="459"/>
            <ac:spMk id="19" creationId="{6845D7E2-A30D-48E7-8523-93B86CE81F05}"/>
          </ac:spMkLst>
        </pc:spChg>
        <pc:spChg chg="del">
          <ac:chgData name="Kathleen Hancock" userId="270babe3-2a55-49f3-9aef-99a6fd87c9e6" providerId="ADAL" clId="{D99B9BE0-4ACC-47EE-8873-A0616C3E57C8}" dt="2023-09-13T14:02:39.009" v="2689" actId="478"/>
          <ac:spMkLst>
            <pc:docMk/>
            <pc:sldMk cId="1803303666" sldId="459"/>
            <ac:spMk id="20" creationId="{D15BF75B-7B03-444E-84C9-CD7D4EEF6107}"/>
          </ac:spMkLst>
        </pc:spChg>
        <pc:picChg chg="add mod">
          <ac:chgData name="Kathleen Hancock" userId="270babe3-2a55-49f3-9aef-99a6fd87c9e6" providerId="ADAL" clId="{D99B9BE0-4ACC-47EE-8873-A0616C3E57C8}" dt="2023-09-13T13:59:25.548" v="2565" actId="1076"/>
          <ac:picMkLst>
            <pc:docMk/>
            <pc:sldMk cId="1803303666" sldId="459"/>
            <ac:picMk id="11" creationId="{514949B9-D227-E63A-CD13-EA55717B6003}"/>
          </ac:picMkLst>
        </pc:picChg>
      </pc:sldChg>
      <pc:sldChg chg="addSp delSp modSp mod setBg">
        <pc:chgData name="Kathleen Hancock" userId="270babe3-2a55-49f3-9aef-99a6fd87c9e6" providerId="ADAL" clId="{D99B9BE0-4ACC-47EE-8873-A0616C3E57C8}" dt="2023-09-25T14:31:28.890" v="3953" actId="20577"/>
        <pc:sldMkLst>
          <pc:docMk/>
          <pc:sldMk cId="2387733876" sldId="462"/>
        </pc:sldMkLst>
        <pc:spChg chg="add mod">
          <ac:chgData name="Kathleen Hancock" userId="270babe3-2a55-49f3-9aef-99a6fd87c9e6" providerId="ADAL" clId="{D99B9BE0-4ACC-47EE-8873-A0616C3E57C8}" dt="2023-09-12T19:32:59.911" v="1675" actId="1582"/>
          <ac:spMkLst>
            <pc:docMk/>
            <pc:sldMk cId="2387733876" sldId="462"/>
            <ac:spMk id="4" creationId="{6D26EF6B-F5F3-C02D-C64C-02AB1B50FFD7}"/>
          </ac:spMkLst>
        </pc:spChg>
        <pc:spChg chg="add mod">
          <ac:chgData name="Kathleen Hancock" userId="270babe3-2a55-49f3-9aef-99a6fd87c9e6" providerId="ADAL" clId="{D99B9BE0-4ACC-47EE-8873-A0616C3E57C8}" dt="2023-09-12T19:33:05.835" v="1677" actId="1076"/>
          <ac:spMkLst>
            <pc:docMk/>
            <pc:sldMk cId="2387733876" sldId="462"/>
            <ac:spMk id="5" creationId="{0B4862E8-DA1F-9A8A-1AD1-477794DA381D}"/>
          </ac:spMkLst>
        </pc:spChg>
        <pc:spChg chg="add del mod">
          <ac:chgData name="Kathleen Hancock" userId="270babe3-2a55-49f3-9aef-99a6fd87c9e6" providerId="ADAL" clId="{D99B9BE0-4ACC-47EE-8873-A0616C3E57C8}" dt="2023-09-13T13:24:30.165" v="1831"/>
          <ac:spMkLst>
            <pc:docMk/>
            <pc:sldMk cId="2387733876" sldId="462"/>
            <ac:spMk id="6" creationId="{83B3EC38-9A49-71BD-697A-6D09FF5688B3}"/>
          </ac:spMkLst>
        </pc:spChg>
        <pc:spChg chg="del mod">
          <ac:chgData name="Kathleen Hancock" userId="270babe3-2a55-49f3-9aef-99a6fd87c9e6" providerId="ADAL" clId="{D99B9BE0-4ACC-47EE-8873-A0616C3E57C8}" dt="2023-09-12T18:43:09.558" v="1110" actId="478"/>
          <ac:spMkLst>
            <pc:docMk/>
            <pc:sldMk cId="2387733876" sldId="462"/>
            <ac:spMk id="12" creationId="{7F303E4A-D373-4141-B385-4B59DD6D0CE4}"/>
          </ac:spMkLst>
        </pc:spChg>
        <pc:spChg chg="del mod">
          <ac:chgData name="Kathleen Hancock" userId="270babe3-2a55-49f3-9aef-99a6fd87c9e6" providerId="ADAL" clId="{D99B9BE0-4ACC-47EE-8873-A0616C3E57C8}" dt="2023-09-12T18:43:11.129" v="1111" actId="478"/>
          <ac:spMkLst>
            <pc:docMk/>
            <pc:sldMk cId="2387733876" sldId="462"/>
            <ac:spMk id="13" creationId="{4F3F8FCD-9001-4E06-801E-EAE73E36DBE6}"/>
          </ac:spMkLst>
        </pc:spChg>
        <pc:spChg chg="del mod">
          <ac:chgData name="Kathleen Hancock" userId="270babe3-2a55-49f3-9aef-99a6fd87c9e6" providerId="ADAL" clId="{D99B9BE0-4ACC-47EE-8873-A0616C3E57C8}" dt="2023-09-12T18:43:13.374" v="1112" actId="478"/>
          <ac:spMkLst>
            <pc:docMk/>
            <pc:sldMk cId="2387733876" sldId="462"/>
            <ac:spMk id="14" creationId="{156B30B7-6136-423E-9E3D-1FE0DC3EE3F1}"/>
          </ac:spMkLst>
        </pc:spChg>
        <pc:spChg chg="mod">
          <ac:chgData name="Kathleen Hancock" userId="270babe3-2a55-49f3-9aef-99a6fd87c9e6" providerId="ADAL" clId="{D99B9BE0-4ACC-47EE-8873-A0616C3E57C8}" dt="2023-09-12T19:29:51.326" v="1660" actId="20577"/>
          <ac:spMkLst>
            <pc:docMk/>
            <pc:sldMk cId="2387733876" sldId="462"/>
            <ac:spMk id="23" creationId="{719876EA-1E84-4F85-B7BD-D6CB0D05EC59}"/>
          </ac:spMkLst>
        </pc:spChg>
        <pc:spChg chg="add">
          <ac:chgData name="Kathleen Hancock" userId="270babe3-2a55-49f3-9aef-99a6fd87c9e6" providerId="ADAL" clId="{D99B9BE0-4ACC-47EE-8873-A0616C3E57C8}" dt="2023-09-12T18:36:30.358" v="937" actId="26606"/>
          <ac:spMkLst>
            <pc:docMk/>
            <pc:sldMk cId="2387733876" sldId="462"/>
            <ac:spMk id="28" creationId="{09646535-AEF6-4883-A4F9-EEC1F8B4319E}"/>
          </ac:spMkLst>
        </pc:spChg>
        <pc:spChg chg="add">
          <ac:chgData name="Kathleen Hancock" userId="270babe3-2a55-49f3-9aef-99a6fd87c9e6" providerId="ADAL" clId="{D99B9BE0-4ACC-47EE-8873-A0616C3E57C8}" dt="2023-09-12T18:36:30.358" v="937" actId="26606"/>
          <ac:spMkLst>
            <pc:docMk/>
            <pc:sldMk cId="2387733876" sldId="462"/>
            <ac:spMk id="30" creationId="{308119F7-B84E-4EBF-919F-A9B0F6D92473}"/>
          </ac:spMkLst>
        </pc:spChg>
        <pc:spChg chg="add">
          <ac:chgData name="Kathleen Hancock" userId="270babe3-2a55-49f3-9aef-99a6fd87c9e6" providerId="ADAL" clId="{D99B9BE0-4ACC-47EE-8873-A0616C3E57C8}" dt="2023-09-12T18:36:30.358" v="937" actId="26606"/>
          <ac:spMkLst>
            <pc:docMk/>
            <pc:sldMk cId="2387733876" sldId="462"/>
            <ac:spMk id="32" creationId="{DAA17479-17CB-402A-8689-750C6F38584C}"/>
          </ac:spMkLst>
        </pc:spChg>
        <pc:spChg chg="add">
          <ac:chgData name="Kathleen Hancock" userId="270babe3-2a55-49f3-9aef-99a6fd87c9e6" providerId="ADAL" clId="{D99B9BE0-4ACC-47EE-8873-A0616C3E57C8}" dt="2023-09-12T18:36:30.358" v="937" actId="26606"/>
          <ac:spMkLst>
            <pc:docMk/>
            <pc:sldMk cId="2387733876" sldId="462"/>
            <ac:spMk id="34" creationId="{F534AA72-89BF-4BB0-B339-DEB9FC7F1BF2}"/>
          </ac:spMkLst>
        </pc:spChg>
        <pc:graphicFrameChg chg="mod modGraphic">
          <ac:chgData name="Kathleen Hancock" userId="270babe3-2a55-49f3-9aef-99a6fd87c9e6" providerId="ADAL" clId="{D99B9BE0-4ACC-47EE-8873-A0616C3E57C8}" dt="2023-09-25T14:31:28.890" v="3953" actId="20577"/>
          <ac:graphicFrameMkLst>
            <pc:docMk/>
            <pc:sldMk cId="2387733876" sldId="462"/>
            <ac:graphicFrameMk id="9" creationId="{FFF33004-BEF1-4C60-A2BA-AA0FA7928004}"/>
          </ac:graphicFrameMkLst>
        </pc:graphicFrameChg>
        <pc:picChg chg="add mod modCrop">
          <ac:chgData name="Kathleen Hancock" userId="270babe3-2a55-49f3-9aef-99a6fd87c9e6" providerId="ADAL" clId="{D99B9BE0-4ACC-47EE-8873-A0616C3E57C8}" dt="2023-09-12T19:32:27.561" v="1670" actId="14861"/>
          <ac:picMkLst>
            <pc:docMk/>
            <pc:sldMk cId="2387733876" sldId="462"/>
            <ac:picMk id="3" creationId="{97CB568D-1851-3C57-C541-BE1AD9FC3C6B}"/>
          </ac:picMkLst>
        </pc:picChg>
      </pc:sldChg>
      <pc:sldChg chg="addSp delSp modSp mod addAnim">
        <pc:chgData name="Kathleen Hancock" userId="270babe3-2a55-49f3-9aef-99a6fd87c9e6" providerId="ADAL" clId="{D99B9BE0-4ACC-47EE-8873-A0616C3E57C8}" dt="2023-09-13T19:59:35.553" v="2730"/>
        <pc:sldMkLst>
          <pc:docMk/>
          <pc:sldMk cId="2510714424" sldId="464"/>
        </pc:sldMkLst>
        <pc:spChg chg="del">
          <ac:chgData name="Kathleen Hancock" userId="270babe3-2a55-49f3-9aef-99a6fd87c9e6" providerId="ADAL" clId="{D99B9BE0-4ACC-47EE-8873-A0616C3E57C8}" dt="2023-09-13T19:58:42.143" v="2721" actId="478"/>
          <ac:spMkLst>
            <pc:docMk/>
            <pc:sldMk cId="2510714424" sldId="464"/>
            <ac:spMk id="3" creationId="{634D8ACB-14FB-4A5B-A3E3-860EE2ABD2C8}"/>
          </ac:spMkLst>
        </pc:spChg>
        <pc:spChg chg="add del mod">
          <ac:chgData name="Kathleen Hancock" userId="270babe3-2a55-49f3-9aef-99a6fd87c9e6" providerId="ADAL" clId="{D99B9BE0-4ACC-47EE-8873-A0616C3E57C8}" dt="2023-09-13T19:58:45.159" v="2722" actId="478"/>
          <ac:spMkLst>
            <pc:docMk/>
            <pc:sldMk cId="2510714424" sldId="464"/>
            <ac:spMk id="4" creationId="{79F0E3E1-7A23-EACA-8A17-9866AD37958F}"/>
          </ac:spMkLst>
        </pc:spChg>
        <pc:spChg chg="add del mod">
          <ac:chgData name="Kathleen Hancock" userId="270babe3-2a55-49f3-9aef-99a6fd87c9e6" providerId="ADAL" clId="{D99B9BE0-4ACC-47EE-8873-A0616C3E57C8}" dt="2023-09-13T19:59:35.553" v="2729" actId="26606"/>
          <ac:spMkLst>
            <pc:docMk/>
            <pc:sldMk cId="2510714424" sldId="464"/>
            <ac:spMk id="8" creationId="{786B9CD2-5649-F58F-86D8-31A7A2094E4E}"/>
          </ac:spMkLst>
        </pc:spChg>
        <pc:spChg chg="mod">
          <ac:chgData name="Kathleen Hancock" userId="270babe3-2a55-49f3-9aef-99a6fd87c9e6" providerId="ADAL" clId="{D99B9BE0-4ACC-47EE-8873-A0616C3E57C8}" dt="2023-09-13T19:58:50.644" v="2724" actId="26606"/>
          <ac:spMkLst>
            <pc:docMk/>
            <pc:sldMk cId="2510714424" sldId="464"/>
            <ac:spMk id="13" creationId="{39F8EA3E-07A0-4ABA-81B1-92F281BC2442}"/>
          </ac:spMkLst>
        </pc:spChg>
        <pc:spChg chg="add del">
          <ac:chgData name="Kathleen Hancock" userId="270babe3-2a55-49f3-9aef-99a6fd87c9e6" providerId="ADAL" clId="{D99B9BE0-4ACC-47EE-8873-A0616C3E57C8}" dt="2023-09-13T19:59:35.553" v="2729" actId="26606"/>
          <ac:spMkLst>
            <pc:docMk/>
            <pc:sldMk cId="2510714424" sldId="464"/>
            <ac:spMk id="15" creationId="{09646535-AEF6-4883-A4F9-EEC1F8B4319E}"/>
          </ac:spMkLst>
        </pc:spChg>
        <pc:spChg chg="del">
          <ac:chgData name="Kathleen Hancock" userId="270babe3-2a55-49f3-9aef-99a6fd87c9e6" providerId="ADAL" clId="{D99B9BE0-4ACC-47EE-8873-A0616C3E57C8}" dt="2023-09-13T19:57:50.548" v="2701" actId="478"/>
          <ac:spMkLst>
            <pc:docMk/>
            <pc:sldMk cId="2510714424" sldId="464"/>
            <ac:spMk id="17" creationId="{B023E6C4-A38E-4E96-8AA4-03052AD55172}"/>
          </ac:spMkLst>
        </pc:spChg>
        <pc:spChg chg="del">
          <ac:chgData name="Kathleen Hancock" userId="270babe3-2a55-49f3-9aef-99a6fd87c9e6" providerId="ADAL" clId="{D99B9BE0-4ACC-47EE-8873-A0616C3E57C8}" dt="2023-09-13T19:57:52.939" v="2702" actId="478"/>
          <ac:spMkLst>
            <pc:docMk/>
            <pc:sldMk cId="2510714424" sldId="464"/>
            <ac:spMk id="18" creationId="{F2FBDC3C-4EC9-40FF-93B8-0D9C1387D13F}"/>
          </ac:spMkLst>
        </pc:spChg>
        <pc:spChg chg="del">
          <ac:chgData name="Kathleen Hancock" userId="270babe3-2a55-49f3-9aef-99a6fd87c9e6" providerId="ADAL" clId="{D99B9BE0-4ACC-47EE-8873-A0616C3E57C8}" dt="2023-09-13T19:57:56.177" v="2703" actId="478"/>
          <ac:spMkLst>
            <pc:docMk/>
            <pc:sldMk cId="2510714424" sldId="464"/>
            <ac:spMk id="19" creationId="{2AABB986-1E49-4BDF-9493-2065F653A808}"/>
          </ac:spMkLst>
        </pc:spChg>
        <pc:spChg chg="add del">
          <ac:chgData name="Kathleen Hancock" userId="270babe3-2a55-49f3-9aef-99a6fd87c9e6" providerId="ADAL" clId="{D99B9BE0-4ACC-47EE-8873-A0616C3E57C8}" dt="2023-09-13T19:59:35.553" v="2729" actId="26606"/>
          <ac:spMkLst>
            <pc:docMk/>
            <pc:sldMk cId="2510714424" sldId="464"/>
            <ac:spMk id="20" creationId="{742DFF2D-EA41-4CBE-9659-C2917E4882E5}"/>
          </ac:spMkLst>
        </pc:spChg>
        <pc:spChg chg="add">
          <ac:chgData name="Kathleen Hancock" userId="270babe3-2a55-49f3-9aef-99a6fd87c9e6" providerId="ADAL" clId="{D99B9BE0-4ACC-47EE-8873-A0616C3E57C8}" dt="2023-09-13T19:59:35.553" v="2729" actId="26606"/>
          <ac:spMkLst>
            <pc:docMk/>
            <pc:sldMk cId="2510714424" sldId="464"/>
            <ac:spMk id="26" creationId="{09646535-AEF6-4883-A4F9-EEC1F8B4319E}"/>
          </ac:spMkLst>
        </pc:spChg>
        <pc:spChg chg="add">
          <ac:chgData name="Kathleen Hancock" userId="270babe3-2a55-49f3-9aef-99a6fd87c9e6" providerId="ADAL" clId="{D99B9BE0-4ACC-47EE-8873-A0616C3E57C8}" dt="2023-09-13T19:59:35.553" v="2729" actId="26606"/>
          <ac:spMkLst>
            <pc:docMk/>
            <pc:sldMk cId="2510714424" sldId="464"/>
            <ac:spMk id="28" creationId="{742DFF2D-EA41-4CBE-9659-C2917E4882E5}"/>
          </ac:spMkLst>
        </pc:spChg>
        <pc:picChg chg="add del mod">
          <ac:chgData name="Kathleen Hancock" userId="270babe3-2a55-49f3-9aef-99a6fd87c9e6" providerId="ADAL" clId="{D99B9BE0-4ACC-47EE-8873-A0616C3E57C8}" dt="2023-09-13T19:59:21.185" v="2728" actId="478"/>
          <ac:picMkLst>
            <pc:docMk/>
            <pc:sldMk cId="2510714424" sldId="464"/>
            <ac:picMk id="6" creationId="{14B4B2C3-7C89-346F-BA4E-0939E3F16D97}"/>
          </ac:picMkLst>
        </pc:picChg>
        <pc:picChg chg="del mod">
          <ac:chgData name="Kathleen Hancock" userId="270babe3-2a55-49f3-9aef-99a6fd87c9e6" providerId="ADAL" clId="{D99B9BE0-4ACC-47EE-8873-A0616C3E57C8}" dt="2023-09-13T19:59:19.091" v="2727" actId="478"/>
          <ac:picMkLst>
            <pc:docMk/>
            <pc:sldMk cId="2510714424" sldId="464"/>
            <ac:picMk id="10" creationId="{4BE4CB96-923E-440D-85EA-024E2F91D32B}"/>
          </ac:picMkLst>
        </pc:picChg>
        <pc:picChg chg="add">
          <ac:chgData name="Kathleen Hancock" userId="270babe3-2a55-49f3-9aef-99a6fd87c9e6" providerId="ADAL" clId="{D99B9BE0-4ACC-47EE-8873-A0616C3E57C8}" dt="2023-09-13T19:59:35.553" v="2729" actId="26606"/>
          <ac:picMkLst>
            <pc:docMk/>
            <pc:sldMk cId="2510714424" sldId="464"/>
            <ac:picMk id="22" creationId="{F7B907D0-BC6A-48E3-9AED-72353AB03F42}"/>
          </ac:picMkLst>
        </pc:picChg>
      </pc:sldChg>
      <pc:sldChg chg="addSp delSp modSp mod">
        <pc:chgData name="Kathleen Hancock" userId="270babe3-2a55-49f3-9aef-99a6fd87c9e6" providerId="ADAL" clId="{D99B9BE0-4ACC-47EE-8873-A0616C3E57C8}" dt="2023-09-19T15:09:22.270" v="3562" actId="478"/>
        <pc:sldMkLst>
          <pc:docMk/>
          <pc:sldMk cId="840680368" sldId="466"/>
        </pc:sldMkLst>
        <pc:spChg chg="add del mod">
          <ac:chgData name="Kathleen Hancock" userId="270babe3-2a55-49f3-9aef-99a6fd87c9e6" providerId="ADAL" clId="{D99B9BE0-4ACC-47EE-8873-A0616C3E57C8}" dt="2023-09-13T13:47:47.786" v="1859" actId="478"/>
          <ac:spMkLst>
            <pc:docMk/>
            <pc:sldMk cId="840680368" sldId="466"/>
            <ac:spMk id="3" creationId="{0B3F002E-94C3-D56E-BF85-448CB7662B56}"/>
          </ac:spMkLst>
        </pc:spChg>
        <pc:spChg chg="add mod">
          <ac:chgData name="Kathleen Hancock" userId="270babe3-2a55-49f3-9aef-99a6fd87c9e6" providerId="ADAL" clId="{D99B9BE0-4ACC-47EE-8873-A0616C3E57C8}" dt="2023-09-19T15:09:02.223" v="3558" actId="14100"/>
          <ac:spMkLst>
            <pc:docMk/>
            <pc:sldMk cId="840680368" sldId="466"/>
            <ac:spMk id="4" creationId="{D9C73102-8677-9446-674E-E6A40C127852}"/>
          </ac:spMkLst>
        </pc:spChg>
        <pc:spChg chg="add mod">
          <ac:chgData name="Kathleen Hancock" userId="270babe3-2a55-49f3-9aef-99a6fd87c9e6" providerId="ADAL" clId="{D99B9BE0-4ACC-47EE-8873-A0616C3E57C8}" dt="2023-09-19T15:08:50.882" v="3553" actId="1076"/>
          <ac:spMkLst>
            <pc:docMk/>
            <pc:sldMk cId="840680368" sldId="466"/>
            <ac:spMk id="6" creationId="{7E596D77-54F6-7D18-A033-03EBF683318D}"/>
          </ac:spMkLst>
        </pc:spChg>
        <pc:spChg chg="add mod">
          <ac:chgData name="Kathleen Hancock" userId="270babe3-2a55-49f3-9aef-99a6fd87c9e6" providerId="ADAL" clId="{D99B9BE0-4ACC-47EE-8873-A0616C3E57C8}" dt="2023-09-19T15:08:44.550" v="3552" actId="1076"/>
          <ac:spMkLst>
            <pc:docMk/>
            <pc:sldMk cId="840680368" sldId="466"/>
            <ac:spMk id="7" creationId="{BC5BAAA3-12A8-3027-DEA1-81A72D30129B}"/>
          </ac:spMkLst>
        </pc:spChg>
        <pc:spChg chg="add mod">
          <ac:chgData name="Kathleen Hancock" userId="270babe3-2a55-49f3-9aef-99a6fd87c9e6" providerId="ADAL" clId="{D99B9BE0-4ACC-47EE-8873-A0616C3E57C8}" dt="2023-09-19T15:09:08.681" v="3559" actId="1076"/>
          <ac:spMkLst>
            <pc:docMk/>
            <pc:sldMk cId="840680368" sldId="466"/>
            <ac:spMk id="11" creationId="{C1B84245-78BE-65F5-BB8A-17135F5EFC38}"/>
          </ac:spMkLst>
        </pc:spChg>
        <pc:spChg chg="add del mod">
          <ac:chgData name="Kathleen Hancock" userId="270babe3-2a55-49f3-9aef-99a6fd87c9e6" providerId="ADAL" clId="{D99B9BE0-4ACC-47EE-8873-A0616C3E57C8}" dt="2023-09-19T15:09:20.675" v="3561" actId="478"/>
          <ac:spMkLst>
            <pc:docMk/>
            <pc:sldMk cId="840680368" sldId="466"/>
            <ac:spMk id="12" creationId="{E7FF9EFE-4D18-6252-3BE7-56A29DC84037}"/>
          </ac:spMkLst>
        </pc:spChg>
        <pc:spChg chg="add mod">
          <ac:chgData name="Kathleen Hancock" userId="270babe3-2a55-49f3-9aef-99a6fd87c9e6" providerId="ADAL" clId="{D99B9BE0-4ACC-47EE-8873-A0616C3E57C8}" dt="2023-09-19T15:08:44.550" v="3552" actId="1076"/>
          <ac:spMkLst>
            <pc:docMk/>
            <pc:sldMk cId="840680368" sldId="466"/>
            <ac:spMk id="13" creationId="{AD931667-1FB5-BC20-A3AD-205D94E12984}"/>
          </ac:spMkLst>
        </pc:spChg>
        <pc:spChg chg="add del mod">
          <ac:chgData name="Kathleen Hancock" userId="270babe3-2a55-49f3-9aef-99a6fd87c9e6" providerId="ADAL" clId="{D99B9BE0-4ACC-47EE-8873-A0616C3E57C8}" dt="2023-09-19T15:09:22.270" v="3562" actId="478"/>
          <ac:spMkLst>
            <pc:docMk/>
            <pc:sldMk cId="840680368" sldId="466"/>
            <ac:spMk id="14" creationId="{B02519F3-C862-2965-7801-568969110271}"/>
          </ac:spMkLst>
        </pc:spChg>
        <pc:spChg chg="mod">
          <ac:chgData name="Kathleen Hancock" userId="270babe3-2a55-49f3-9aef-99a6fd87c9e6" providerId="ADAL" clId="{D99B9BE0-4ACC-47EE-8873-A0616C3E57C8}" dt="2023-09-19T15:07:08.749" v="3549" actId="20577"/>
          <ac:spMkLst>
            <pc:docMk/>
            <pc:sldMk cId="840680368" sldId="466"/>
            <ac:spMk id="18" creationId="{5E5B0A72-73E7-4C55-874C-B50A6CA630ED}"/>
          </ac:spMkLst>
        </pc:spChg>
        <pc:spChg chg="del">
          <ac:chgData name="Kathleen Hancock" userId="270babe3-2a55-49f3-9aef-99a6fd87c9e6" providerId="ADAL" clId="{D99B9BE0-4ACC-47EE-8873-A0616C3E57C8}" dt="2023-09-13T13:51:14.438" v="1907" actId="478"/>
          <ac:spMkLst>
            <pc:docMk/>
            <pc:sldMk cId="840680368" sldId="466"/>
            <ac:spMk id="21" creationId="{C9C0DDC3-A16E-49F8-A3FD-CBC53C2780DB}"/>
          </ac:spMkLst>
        </pc:spChg>
        <pc:spChg chg="del">
          <ac:chgData name="Kathleen Hancock" userId="270babe3-2a55-49f3-9aef-99a6fd87c9e6" providerId="ADAL" clId="{D99B9BE0-4ACC-47EE-8873-A0616C3E57C8}" dt="2023-09-13T13:51:16.410" v="1908" actId="478"/>
          <ac:spMkLst>
            <pc:docMk/>
            <pc:sldMk cId="840680368" sldId="466"/>
            <ac:spMk id="22" creationId="{C7D25136-8C52-410E-B00F-883FC274AA68}"/>
          </ac:spMkLst>
        </pc:spChg>
        <pc:spChg chg="del">
          <ac:chgData name="Kathleen Hancock" userId="270babe3-2a55-49f3-9aef-99a6fd87c9e6" providerId="ADAL" clId="{D99B9BE0-4ACC-47EE-8873-A0616C3E57C8}" dt="2023-09-13T13:51:18.119" v="1909" actId="478"/>
          <ac:spMkLst>
            <pc:docMk/>
            <pc:sldMk cId="840680368" sldId="466"/>
            <ac:spMk id="23" creationId="{98A201B3-2CCF-4132-8763-1BFF87552FF4}"/>
          </ac:spMkLst>
        </pc:spChg>
        <pc:graphicFrameChg chg="del modGraphic">
          <ac:chgData name="Kathleen Hancock" userId="270babe3-2a55-49f3-9aef-99a6fd87c9e6" providerId="ADAL" clId="{D99B9BE0-4ACC-47EE-8873-A0616C3E57C8}" dt="2023-09-12T18:36:01.482" v="936" actId="478"/>
          <ac:graphicFrameMkLst>
            <pc:docMk/>
            <pc:sldMk cId="840680368" sldId="466"/>
            <ac:graphicFrameMk id="9" creationId="{95B22015-A3CE-4025-8967-AD753C2E9EDB}"/>
          </ac:graphicFrameMkLst>
        </pc:graphicFrameChg>
        <pc:picChg chg="add mod">
          <ac:chgData name="Kathleen Hancock" userId="270babe3-2a55-49f3-9aef-99a6fd87c9e6" providerId="ADAL" clId="{D99B9BE0-4ACC-47EE-8873-A0616C3E57C8}" dt="2023-09-19T15:08:54.098" v="3555" actId="1076"/>
          <ac:picMkLst>
            <pc:docMk/>
            <pc:sldMk cId="840680368" sldId="466"/>
            <ac:picMk id="3" creationId="{2821815B-73EE-EB31-6FBD-D2E8B919F3D2}"/>
          </ac:picMkLst>
        </pc:picChg>
        <pc:picChg chg="add mod">
          <ac:chgData name="Kathleen Hancock" userId="270babe3-2a55-49f3-9aef-99a6fd87c9e6" providerId="ADAL" clId="{D99B9BE0-4ACC-47EE-8873-A0616C3E57C8}" dt="2023-09-19T15:08:44.550" v="3552" actId="1076"/>
          <ac:picMkLst>
            <pc:docMk/>
            <pc:sldMk cId="840680368" sldId="466"/>
            <ac:picMk id="5" creationId="{3E98EE57-FC03-29AA-7FCD-243A5AA43257}"/>
          </ac:picMkLst>
        </pc:picChg>
        <pc:picChg chg="add mod">
          <ac:chgData name="Kathleen Hancock" userId="270babe3-2a55-49f3-9aef-99a6fd87c9e6" providerId="ADAL" clId="{D99B9BE0-4ACC-47EE-8873-A0616C3E57C8}" dt="2023-09-19T15:08:44.550" v="3552" actId="1076"/>
          <ac:picMkLst>
            <pc:docMk/>
            <pc:sldMk cId="840680368" sldId="466"/>
            <ac:picMk id="10" creationId="{A19439B0-64D6-EDA2-498C-FF80143B8E4E}"/>
          </ac:picMkLst>
        </pc:picChg>
      </pc:sldChg>
      <pc:sldChg chg="addSp delSp modSp del mod">
        <pc:chgData name="Kathleen Hancock" userId="270babe3-2a55-49f3-9aef-99a6fd87c9e6" providerId="ADAL" clId="{D99B9BE0-4ACC-47EE-8873-A0616C3E57C8}" dt="2023-09-12T13:25:55.083" v="689" actId="2696"/>
        <pc:sldMkLst>
          <pc:docMk/>
          <pc:sldMk cId="326850275" sldId="467"/>
        </pc:sldMkLst>
        <pc:spChg chg="add del mod">
          <ac:chgData name="Kathleen Hancock" userId="270babe3-2a55-49f3-9aef-99a6fd87c9e6" providerId="ADAL" clId="{D99B9BE0-4ACC-47EE-8873-A0616C3E57C8}" dt="2023-09-12T12:06:51.220" v="259" actId="3680"/>
          <ac:spMkLst>
            <pc:docMk/>
            <pc:sldMk cId="326850275" sldId="467"/>
            <ac:spMk id="3" creationId="{A4263ED1-69F9-37F7-7B3A-F893ADBE8588}"/>
          </ac:spMkLst>
        </pc:spChg>
        <pc:spChg chg="mod">
          <ac:chgData name="Kathleen Hancock" userId="270babe3-2a55-49f3-9aef-99a6fd87c9e6" providerId="ADAL" clId="{D99B9BE0-4ACC-47EE-8873-A0616C3E57C8}" dt="2023-09-12T12:03:00.329" v="257" actId="20577"/>
          <ac:spMkLst>
            <pc:docMk/>
            <pc:sldMk cId="326850275" sldId="467"/>
            <ac:spMk id="18" creationId="{AF9B78DE-7E0D-4CEE-83B9-7C1D500A5F42}"/>
          </ac:spMkLst>
        </pc:spChg>
        <pc:spChg chg="del">
          <ac:chgData name="Kathleen Hancock" userId="270babe3-2a55-49f3-9aef-99a6fd87c9e6" providerId="ADAL" clId="{D99B9BE0-4ACC-47EE-8873-A0616C3E57C8}" dt="2023-09-12T12:02:48.758" v="249" actId="478"/>
          <ac:spMkLst>
            <pc:docMk/>
            <pc:sldMk cId="326850275" sldId="467"/>
            <ac:spMk id="24" creationId="{D1ACDBC7-BAA7-4C2B-9A7B-16ECE3CD38C5}"/>
          </ac:spMkLst>
        </pc:spChg>
        <pc:spChg chg="del">
          <ac:chgData name="Kathleen Hancock" userId="270babe3-2a55-49f3-9aef-99a6fd87c9e6" providerId="ADAL" clId="{D99B9BE0-4ACC-47EE-8873-A0616C3E57C8}" dt="2023-09-12T12:02:47.020" v="248" actId="478"/>
          <ac:spMkLst>
            <pc:docMk/>
            <pc:sldMk cId="326850275" sldId="467"/>
            <ac:spMk id="25" creationId="{77D50D65-3621-4822-8E26-0D1E01E1C1EB}"/>
          </ac:spMkLst>
        </pc:spChg>
        <pc:spChg chg="del">
          <ac:chgData name="Kathleen Hancock" userId="270babe3-2a55-49f3-9aef-99a6fd87c9e6" providerId="ADAL" clId="{D99B9BE0-4ACC-47EE-8873-A0616C3E57C8}" dt="2023-09-12T12:02:51.083" v="250" actId="478"/>
          <ac:spMkLst>
            <pc:docMk/>
            <pc:sldMk cId="326850275" sldId="467"/>
            <ac:spMk id="26" creationId="{363C30F1-FF00-4817-9660-89E12F5B3075}"/>
          </ac:spMkLst>
        </pc:spChg>
        <pc:graphicFrameChg chg="add mod ord modGraphic">
          <ac:chgData name="Kathleen Hancock" userId="270babe3-2a55-49f3-9aef-99a6fd87c9e6" providerId="ADAL" clId="{D99B9BE0-4ACC-47EE-8873-A0616C3E57C8}" dt="2023-09-12T12:06:51.220" v="259" actId="3680"/>
          <ac:graphicFrameMkLst>
            <pc:docMk/>
            <pc:sldMk cId="326850275" sldId="467"/>
            <ac:graphicFrameMk id="4" creationId="{D05FCE56-4294-02A1-202C-D51FC839E92B}"/>
          </ac:graphicFrameMkLst>
        </pc:graphicFrameChg>
        <pc:graphicFrameChg chg="del">
          <ac:chgData name="Kathleen Hancock" userId="270babe3-2a55-49f3-9aef-99a6fd87c9e6" providerId="ADAL" clId="{D99B9BE0-4ACC-47EE-8873-A0616C3E57C8}" dt="2023-09-12T12:06:20.594" v="258" actId="478"/>
          <ac:graphicFrameMkLst>
            <pc:docMk/>
            <pc:sldMk cId="326850275" sldId="467"/>
            <ac:graphicFrameMk id="9" creationId="{717B3B34-85CA-4725-AB8E-BAA1E083B5C2}"/>
          </ac:graphicFrameMkLst>
        </pc:graphicFrameChg>
      </pc:sldChg>
      <pc:sldChg chg="modSp mod">
        <pc:chgData name="Kathleen Hancock" userId="270babe3-2a55-49f3-9aef-99a6fd87c9e6" providerId="ADAL" clId="{D99B9BE0-4ACC-47EE-8873-A0616C3E57C8}" dt="2023-09-19T15:06:07.692" v="3419" actId="20577"/>
        <pc:sldMkLst>
          <pc:docMk/>
          <pc:sldMk cId="3579619141" sldId="468"/>
        </pc:sldMkLst>
        <pc:spChg chg="mod">
          <ac:chgData name="Kathleen Hancock" userId="270babe3-2a55-49f3-9aef-99a6fd87c9e6" providerId="ADAL" clId="{D99B9BE0-4ACC-47EE-8873-A0616C3E57C8}" dt="2023-09-19T15:06:07.692" v="3419" actId="20577"/>
          <ac:spMkLst>
            <pc:docMk/>
            <pc:sldMk cId="3579619141" sldId="468"/>
            <ac:spMk id="3" creationId="{302D34BE-DFF7-49F3-881C-7E441C7C7CD6}"/>
          </ac:spMkLst>
        </pc:spChg>
      </pc:sldChg>
      <pc:sldChg chg="addSp delSp modSp mod ord setBg modClrScheme chgLayout">
        <pc:chgData name="Kathleen Hancock" userId="270babe3-2a55-49f3-9aef-99a6fd87c9e6" providerId="ADAL" clId="{D99B9BE0-4ACC-47EE-8873-A0616C3E57C8}" dt="2023-09-21T19:50:29.322" v="3860" actId="27636"/>
        <pc:sldMkLst>
          <pc:docMk/>
          <pc:sldMk cId="467788425" sldId="469"/>
        </pc:sldMkLst>
        <pc:spChg chg="del mod">
          <ac:chgData name="Kathleen Hancock" userId="270babe3-2a55-49f3-9aef-99a6fd87c9e6" providerId="ADAL" clId="{D99B9BE0-4ACC-47EE-8873-A0616C3E57C8}" dt="2023-09-12T13:13:30.917" v="376" actId="478"/>
          <ac:spMkLst>
            <pc:docMk/>
            <pc:sldMk cId="467788425" sldId="469"/>
            <ac:spMk id="2" creationId="{E0ED4E11-7E67-D7C4-3DA5-29CD9FB7C1A9}"/>
          </ac:spMkLst>
        </pc:spChg>
        <pc:spChg chg="mod ord">
          <ac:chgData name="Kathleen Hancock" userId="270babe3-2a55-49f3-9aef-99a6fd87c9e6" providerId="ADAL" clId="{D99B9BE0-4ACC-47EE-8873-A0616C3E57C8}" dt="2023-09-21T19:50:29.322" v="3860" actId="27636"/>
          <ac:spMkLst>
            <pc:docMk/>
            <pc:sldMk cId="467788425" sldId="469"/>
            <ac:spMk id="3" creationId="{843C61F0-FEDF-462D-A503-4EE84BBD9274}"/>
          </ac:spMkLst>
        </pc:spChg>
        <pc:spChg chg="del">
          <ac:chgData name="Kathleen Hancock" userId="270babe3-2a55-49f3-9aef-99a6fd87c9e6" providerId="ADAL" clId="{D99B9BE0-4ACC-47EE-8873-A0616C3E57C8}" dt="2023-09-12T13:13:32.395" v="377" actId="478"/>
          <ac:spMkLst>
            <pc:docMk/>
            <pc:sldMk cId="467788425" sldId="469"/>
            <ac:spMk id="4" creationId="{127CCEB0-71C0-DECC-0967-825F4639CB3F}"/>
          </ac:spMkLst>
        </pc:spChg>
        <pc:spChg chg="del">
          <ac:chgData name="Kathleen Hancock" userId="270babe3-2a55-49f3-9aef-99a6fd87c9e6" providerId="ADAL" clId="{D99B9BE0-4ACC-47EE-8873-A0616C3E57C8}" dt="2023-09-12T13:13:33.114" v="378" actId="478"/>
          <ac:spMkLst>
            <pc:docMk/>
            <pc:sldMk cId="467788425" sldId="469"/>
            <ac:spMk id="5" creationId="{27F2C9A6-9121-1645-E014-02E04ABB94FC}"/>
          </ac:spMkLst>
        </pc:spChg>
        <pc:spChg chg="add del mod">
          <ac:chgData name="Kathleen Hancock" userId="270babe3-2a55-49f3-9aef-99a6fd87c9e6" providerId="ADAL" clId="{D99B9BE0-4ACC-47EE-8873-A0616C3E57C8}" dt="2023-09-12T13:13:36.737" v="383" actId="478"/>
          <ac:spMkLst>
            <pc:docMk/>
            <pc:sldMk cId="467788425" sldId="469"/>
            <ac:spMk id="7" creationId="{CFAF8A4B-633F-7A35-33EB-94B10777ECEF}"/>
          </ac:spMkLst>
        </pc:spChg>
        <pc:spChg chg="add del mod">
          <ac:chgData name="Kathleen Hancock" userId="270babe3-2a55-49f3-9aef-99a6fd87c9e6" providerId="ADAL" clId="{D99B9BE0-4ACC-47EE-8873-A0616C3E57C8}" dt="2023-09-12T13:13:35.247" v="381" actId="478"/>
          <ac:spMkLst>
            <pc:docMk/>
            <pc:sldMk cId="467788425" sldId="469"/>
            <ac:spMk id="9" creationId="{6FC64B95-B327-3F3A-CFFB-48674C42D9C6}"/>
          </ac:spMkLst>
        </pc:spChg>
        <pc:spChg chg="add del mod">
          <ac:chgData name="Kathleen Hancock" userId="270babe3-2a55-49f3-9aef-99a6fd87c9e6" providerId="ADAL" clId="{D99B9BE0-4ACC-47EE-8873-A0616C3E57C8}" dt="2023-09-12T13:13:35.971" v="382" actId="478"/>
          <ac:spMkLst>
            <pc:docMk/>
            <pc:sldMk cId="467788425" sldId="469"/>
            <ac:spMk id="12" creationId="{F09ABAEA-586E-4C73-A44A-38A32D116BF0}"/>
          </ac:spMkLst>
        </pc:spChg>
        <pc:spChg chg="add del mod">
          <ac:chgData name="Kathleen Hancock" userId="270babe3-2a55-49f3-9aef-99a6fd87c9e6" providerId="ADAL" clId="{D99B9BE0-4ACC-47EE-8873-A0616C3E57C8}" dt="2023-09-12T13:22:52.902" v="681" actId="478"/>
          <ac:spMkLst>
            <pc:docMk/>
            <pc:sldMk cId="467788425" sldId="469"/>
            <ac:spMk id="13" creationId="{659B9665-FFE3-A361-3CB6-EA9C4DC1F572}"/>
          </ac:spMkLst>
        </pc:spChg>
        <pc:spChg chg="add del mod">
          <ac:chgData name="Kathleen Hancock" userId="270babe3-2a55-49f3-9aef-99a6fd87c9e6" providerId="ADAL" clId="{D99B9BE0-4ACC-47EE-8873-A0616C3E57C8}" dt="2023-09-12T13:22:54.396" v="683" actId="478"/>
          <ac:spMkLst>
            <pc:docMk/>
            <pc:sldMk cId="467788425" sldId="469"/>
            <ac:spMk id="14" creationId="{4AB846CC-0479-8983-FE10-3A82C7464F39}"/>
          </ac:spMkLst>
        </pc:spChg>
        <pc:spChg chg="add del mod">
          <ac:chgData name="Kathleen Hancock" userId="270babe3-2a55-49f3-9aef-99a6fd87c9e6" providerId="ADAL" clId="{D99B9BE0-4ACC-47EE-8873-A0616C3E57C8}" dt="2023-09-12T13:22:53.675" v="682" actId="478"/>
          <ac:spMkLst>
            <pc:docMk/>
            <pc:sldMk cId="467788425" sldId="469"/>
            <ac:spMk id="15" creationId="{2A6DBE04-6C01-6F90-1079-51BE1C52DF45}"/>
          </ac:spMkLst>
        </pc:spChg>
        <pc:spChg chg="add del mod ord">
          <ac:chgData name="Kathleen Hancock" userId="270babe3-2a55-49f3-9aef-99a6fd87c9e6" providerId="ADAL" clId="{D99B9BE0-4ACC-47EE-8873-A0616C3E57C8}" dt="2023-09-12T13:24:19.635" v="687" actId="931"/>
          <ac:spMkLst>
            <pc:docMk/>
            <pc:sldMk cId="467788425" sldId="469"/>
            <ac:spMk id="16" creationId="{468A5085-386A-887B-112C-8A9B7771B38E}"/>
          </ac:spMkLst>
        </pc:spChg>
        <pc:spChg chg="mod ord">
          <ac:chgData name="Kathleen Hancock" userId="270babe3-2a55-49f3-9aef-99a6fd87c9e6" providerId="ADAL" clId="{D99B9BE0-4ACC-47EE-8873-A0616C3E57C8}" dt="2023-09-13T20:01:30.916" v="2912" actId="403"/>
          <ac:spMkLst>
            <pc:docMk/>
            <pc:sldMk cId="467788425" sldId="469"/>
            <ac:spMk id="33" creationId="{3CC5BDEA-39D8-4A5F-BC06-7868AF3584AC}"/>
          </ac:spMkLst>
        </pc:spChg>
        <pc:spChg chg="add">
          <ac:chgData name="Kathleen Hancock" userId="270babe3-2a55-49f3-9aef-99a6fd87c9e6" providerId="ADAL" clId="{D99B9BE0-4ACC-47EE-8873-A0616C3E57C8}" dt="2023-09-12T13:24:35.266" v="688" actId="26606"/>
          <ac:spMkLst>
            <pc:docMk/>
            <pc:sldMk cId="467788425" sldId="469"/>
            <ac:spMk id="38" creationId="{09646535-AEF6-4883-A4F9-EEC1F8B4319E}"/>
          </ac:spMkLst>
        </pc:spChg>
        <pc:spChg chg="add">
          <ac:chgData name="Kathleen Hancock" userId="270babe3-2a55-49f3-9aef-99a6fd87c9e6" providerId="ADAL" clId="{D99B9BE0-4ACC-47EE-8873-A0616C3E57C8}" dt="2023-09-12T13:24:35.266" v="688" actId="26606"/>
          <ac:spMkLst>
            <pc:docMk/>
            <pc:sldMk cId="467788425" sldId="469"/>
            <ac:spMk id="40" creationId="{5BB3780B-63EB-450D-A804-D6AA12F98E0B}"/>
          </ac:spMkLst>
        </pc:spChg>
        <pc:spChg chg="add">
          <ac:chgData name="Kathleen Hancock" userId="270babe3-2a55-49f3-9aef-99a6fd87c9e6" providerId="ADAL" clId="{D99B9BE0-4ACC-47EE-8873-A0616C3E57C8}" dt="2023-09-12T13:24:35.266" v="688" actId="26606"/>
          <ac:spMkLst>
            <pc:docMk/>
            <pc:sldMk cId="467788425" sldId="469"/>
            <ac:spMk id="42" creationId="{FE0847A5-A329-48CD-B3A7-3892FF6DA78F}"/>
          </ac:spMkLst>
        </pc:spChg>
        <pc:picChg chg="del mod">
          <ac:chgData name="Kathleen Hancock" userId="270babe3-2a55-49f3-9aef-99a6fd87c9e6" providerId="ADAL" clId="{D99B9BE0-4ACC-47EE-8873-A0616C3E57C8}" dt="2023-09-12T13:13:28.273" v="375" actId="478"/>
          <ac:picMkLst>
            <pc:docMk/>
            <pc:sldMk cId="467788425" sldId="469"/>
            <ac:picMk id="11" creationId="{1B61413C-FB15-464C-9CA2-E2FA8925B0BC}"/>
          </ac:picMkLst>
        </pc:picChg>
        <pc:picChg chg="add mod">
          <ac:chgData name="Kathleen Hancock" userId="270babe3-2a55-49f3-9aef-99a6fd87c9e6" providerId="ADAL" clId="{D99B9BE0-4ACC-47EE-8873-A0616C3E57C8}" dt="2023-09-12T13:24:35.266" v="688" actId="26606"/>
          <ac:picMkLst>
            <pc:docMk/>
            <pc:sldMk cId="467788425" sldId="469"/>
            <ac:picMk id="18" creationId="{E72676CE-D8A6-E372-78C8-E4B2F07BD428}"/>
          </ac:picMkLst>
        </pc:picChg>
        <pc:picChg chg="del">
          <ac:chgData name="Kathleen Hancock" userId="270babe3-2a55-49f3-9aef-99a6fd87c9e6" providerId="ADAL" clId="{D99B9BE0-4ACC-47EE-8873-A0616C3E57C8}" dt="2023-09-12T13:13:34.317" v="380" actId="478"/>
          <ac:picMkLst>
            <pc:docMk/>
            <pc:sldMk cId="467788425" sldId="469"/>
            <ac:picMk id="21" creationId="{58772966-A075-40DD-80A6-1C5B88C5E5D7}"/>
          </ac:picMkLst>
        </pc:picChg>
        <pc:picChg chg="del">
          <ac:chgData name="Kathleen Hancock" userId="270babe3-2a55-49f3-9aef-99a6fd87c9e6" providerId="ADAL" clId="{D99B9BE0-4ACC-47EE-8873-A0616C3E57C8}" dt="2023-09-12T13:13:33.679" v="379" actId="478"/>
          <ac:picMkLst>
            <pc:docMk/>
            <pc:sldMk cId="467788425" sldId="469"/>
            <ac:picMk id="27" creationId="{5AFDBF82-BEDF-457D-AB51-EFAD1217B725}"/>
          </ac:picMkLst>
        </pc:picChg>
      </pc:sldChg>
      <pc:sldChg chg="addSp delSp modSp mod">
        <pc:chgData name="Kathleen Hancock" userId="270babe3-2a55-49f3-9aef-99a6fd87c9e6" providerId="ADAL" clId="{D99B9BE0-4ACC-47EE-8873-A0616C3E57C8}" dt="2023-09-11T21:37:51.478" v="33" actId="20577"/>
        <pc:sldMkLst>
          <pc:docMk/>
          <pc:sldMk cId="3739379262" sldId="470"/>
        </pc:sldMkLst>
        <pc:spChg chg="add del mod">
          <ac:chgData name="Kathleen Hancock" userId="270babe3-2a55-49f3-9aef-99a6fd87c9e6" providerId="ADAL" clId="{D99B9BE0-4ACC-47EE-8873-A0616C3E57C8}" dt="2023-09-11T21:33:27.470" v="21" actId="931"/>
          <ac:spMkLst>
            <pc:docMk/>
            <pc:sldMk cId="3739379262" sldId="470"/>
            <ac:spMk id="3" creationId="{CCF3C653-B014-CC0D-0F83-B51A34978AF9}"/>
          </ac:spMkLst>
        </pc:spChg>
        <pc:spChg chg="mod">
          <ac:chgData name="Kathleen Hancock" userId="270babe3-2a55-49f3-9aef-99a6fd87c9e6" providerId="ADAL" clId="{D99B9BE0-4ACC-47EE-8873-A0616C3E57C8}" dt="2023-09-11T21:37:51.478" v="33" actId="20577"/>
          <ac:spMkLst>
            <pc:docMk/>
            <pc:sldMk cId="3739379262" sldId="470"/>
            <ac:spMk id="4" creationId="{79697874-C468-4A07-AB26-AD81FEAFE6D1}"/>
          </ac:spMkLst>
        </pc:spChg>
        <pc:spChg chg="add del mod">
          <ac:chgData name="Kathleen Hancock" userId="270babe3-2a55-49f3-9aef-99a6fd87c9e6" providerId="ADAL" clId="{D99B9BE0-4ACC-47EE-8873-A0616C3E57C8}" dt="2023-09-11T21:33:55.468" v="23" actId="478"/>
          <ac:spMkLst>
            <pc:docMk/>
            <pc:sldMk cId="3739379262" sldId="470"/>
            <ac:spMk id="8" creationId="{95C0FB8F-E5A1-62A1-5371-A0B8336B81AD}"/>
          </ac:spMkLst>
        </pc:spChg>
        <pc:spChg chg="mod">
          <ac:chgData name="Kathleen Hancock" userId="270babe3-2a55-49f3-9aef-99a6fd87c9e6" providerId="ADAL" clId="{D99B9BE0-4ACC-47EE-8873-A0616C3E57C8}" dt="2023-09-11T21:33:10.235" v="19" actId="20577"/>
          <ac:spMkLst>
            <pc:docMk/>
            <pc:sldMk cId="3739379262" sldId="470"/>
            <ac:spMk id="9" creationId="{1561F3A5-A67A-4D59-9C83-54FC481E25E2}"/>
          </ac:spMkLst>
        </pc:spChg>
        <pc:spChg chg="add del mod">
          <ac:chgData name="Kathleen Hancock" userId="270babe3-2a55-49f3-9aef-99a6fd87c9e6" providerId="ADAL" clId="{D99B9BE0-4ACC-47EE-8873-A0616C3E57C8}" dt="2023-09-11T21:36:23.399" v="27" actId="931"/>
          <ac:spMkLst>
            <pc:docMk/>
            <pc:sldMk cId="3739379262" sldId="470"/>
            <ac:spMk id="14" creationId="{1A2CE6AF-EF7F-022A-26CE-14DB235197E6}"/>
          </ac:spMkLst>
        </pc:spChg>
        <pc:picChg chg="add del mod">
          <ac:chgData name="Kathleen Hancock" userId="270babe3-2a55-49f3-9aef-99a6fd87c9e6" providerId="ADAL" clId="{D99B9BE0-4ACC-47EE-8873-A0616C3E57C8}" dt="2023-09-11T21:35:39.445" v="26" actId="478"/>
          <ac:picMkLst>
            <pc:docMk/>
            <pc:sldMk cId="3739379262" sldId="470"/>
            <ac:picMk id="6" creationId="{7B0FCD9B-C6EF-DCAF-14E8-111D4A158A88}"/>
          </ac:picMkLst>
        </pc:picChg>
        <pc:picChg chg="del">
          <ac:chgData name="Kathleen Hancock" userId="270babe3-2a55-49f3-9aef-99a6fd87c9e6" providerId="ADAL" clId="{D99B9BE0-4ACC-47EE-8873-A0616C3E57C8}" dt="2023-09-11T21:33:15.611" v="20" actId="478"/>
          <ac:picMkLst>
            <pc:docMk/>
            <pc:sldMk cId="3739379262" sldId="470"/>
            <ac:picMk id="10" creationId="{D8532173-689B-4A9B-9214-E0E3655E78CD}"/>
          </ac:picMkLst>
        </pc:picChg>
        <pc:picChg chg="add del mod">
          <ac:chgData name="Kathleen Hancock" userId="270babe3-2a55-49f3-9aef-99a6fd87c9e6" providerId="ADAL" clId="{D99B9BE0-4ACC-47EE-8873-A0616C3E57C8}" dt="2023-09-11T21:35:25.260" v="25" actId="931"/>
          <ac:picMkLst>
            <pc:docMk/>
            <pc:sldMk cId="3739379262" sldId="470"/>
            <ac:picMk id="12" creationId="{C09E6CB3-94BA-BBE8-20E4-EA5C40C7C660}"/>
          </ac:picMkLst>
        </pc:picChg>
        <pc:picChg chg="add mod">
          <ac:chgData name="Kathleen Hancock" userId="270babe3-2a55-49f3-9aef-99a6fd87c9e6" providerId="ADAL" clId="{D99B9BE0-4ACC-47EE-8873-A0616C3E57C8}" dt="2023-09-11T21:36:23.399" v="27" actId="931"/>
          <ac:picMkLst>
            <pc:docMk/>
            <pc:sldMk cId="3739379262" sldId="470"/>
            <ac:picMk id="16" creationId="{B0E1FA81-70B5-53F7-8EB3-3B0B08048536}"/>
          </ac:picMkLst>
        </pc:picChg>
      </pc:sldChg>
      <pc:sldChg chg="addSp delSp modSp mod ord">
        <pc:chgData name="Kathleen Hancock" userId="270babe3-2a55-49f3-9aef-99a6fd87c9e6" providerId="ADAL" clId="{D99B9BE0-4ACC-47EE-8873-A0616C3E57C8}" dt="2023-09-14T17:26:45.541" v="3392" actId="20577"/>
        <pc:sldMkLst>
          <pc:docMk/>
          <pc:sldMk cId="668438506" sldId="471"/>
        </pc:sldMkLst>
        <pc:spChg chg="del mod">
          <ac:chgData name="Kathleen Hancock" userId="270babe3-2a55-49f3-9aef-99a6fd87c9e6" providerId="ADAL" clId="{D99B9BE0-4ACC-47EE-8873-A0616C3E57C8}" dt="2023-09-12T13:17:09.249" v="503" actId="478"/>
          <ac:spMkLst>
            <pc:docMk/>
            <pc:sldMk cId="668438506" sldId="471"/>
            <ac:spMk id="3" creationId="{4698F7D0-CD71-4C3D-ABE3-BC61CDDB8FB7}"/>
          </ac:spMkLst>
        </pc:spChg>
        <pc:spChg chg="add del mod">
          <ac:chgData name="Kathleen Hancock" userId="270babe3-2a55-49f3-9aef-99a6fd87c9e6" providerId="ADAL" clId="{D99B9BE0-4ACC-47EE-8873-A0616C3E57C8}" dt="2023-09-12T13:16:47.110" v="498" actId="478"/>
          <ac:spMkLst>
            <pc:docMk/>
            <pc:sldMk cId="668438506" sldId="471"/>
            <ac:spMk id="4" creationId="{F490780F-A687-4291-1E65-B1683D68F289}"/>
          </ac:spMkLst>
        </pc:spChg>
        <pc:spChg chg="add del mod">
          <ac:chgData name="Kathleen Hancock" userId="270babe3-2a55-49f3-9aef-99a6fd87c9e6" providerId="ADAL" clId="{D99B9BE0-4ACC-47EE-8873-A0616C3E57C8}" dt="2023-09-12T13:16:49.136" v="499" actId="478"/>
          <ac:spMkLst>
            <pc:docMk/>
            <pc:sldMk cId="668438506" sldId="471"/>
            <ac:spMk id="6" creationId="{D4A0E9C7-FA5A-93A8-4358-7EEF5167AB82}"/>
          </ac:spMkLst>
        </pc:spChg>
        <pc:spChg chg="add del mod ord">
          <ac:chgData name="Kathleen Hancock" userId="270babe3-2a55-49f3-9aef-99a6fd87c9e6" providerId="ADAL" clId="{D99B9BE0-4ACC-47EE-8873-A0616C3E57C8}" dt="2023-09-12T13:17:06.660" v="502" actId="478"/>
          <ac:spMkLst>
            <pc:docMk/>
            <pc:sldMk cId="668438506" sldId="471"/>
            <ac:spMk id="7" creationId="{8BF14D91-1DA5-BE58-FEF9-FD669B253714}"/>
          </ac:spMkLst>
        </pc:spChg>
        <pc:spChg chg="add mod">
          <ac:chgData name="Kathleen Hancock" userId="270babe3-2a55-49f3-9aef-99a6fd87c9e6" providerId="ADAL" clId="{D99B9BE0-4ACC-47EE-8873-A0616C3E57C8}" dt="2023-09-14T17:26:45.541" v="3392" actId="20577"/>
          <ac:spMkLst>
            <pc:docMk/>
            <pc:sldMk cId="668438506" sldId="471"/>
            <ac:spMk id="8" creationId="{C3BFEAEA-D7A2-E540-B53C-341C029EFFCB}"/>
          </ac:spMkLst>
        </pc:spChg>
        <pc:spChg chg="del">
          <ac:chgData name="Kathleen Hancock" userId="270babe3-2a55-49f3-9aef-99a6fd87c9e6" providerId="ADAL" clId="{D99B9BE0-4ACC-47EE-8873-A0616C3E57C8}" dt="2023-09-12T13:14:29.040" v="390" actId="478"/>
          <ac:spMkLst>
            <pc:docMk/>
            <pc:sldMk cId="668438506" sldId="471"/>
            <ac:spMk id="12" creationId="{3F0BA101-F094-40D8-8DEB-617126B7D44C}"/>
          </ac:spMkLst>
        </pc:spChg>
        <pc:spChg chg="del">
          <ac:chgData name="Kathleen Hancock" userId="270babe3-2a55-49f3-9aef-99a6fd87c9e6" providerId="ADAL" clId="{D99B9BE0-4ACC-47EE-8873-A0616C3E57C8}" dt="2023-09-12T13:14:30.842" v="391" actId="478"/>
          <ac:spMkLst>
            <pc:docMk/>
            <pc:sldMk cId="668438506" sldId="471"/>
            <ac:spMk id="13" creationId="{B47AE075-B2EB-4716-BF06-1B126794FC82}"/>
          </ac:spMkLst>
        </pc:spChg>
        <pc:spChg chg="del">
          <ac:chgData name="Kathleen Hancock" userId="270babe3-2a55-49f3-9aef-99a6fd87c9e6" providerId="ADAL" clId="{D99B9BE0-4ACC-47EE-8873-A0616C3E57C8}" dt="2023-09-12T13:14:33.787" v="392" actId="478"/>
          <ac:spMkLst>
            <pc:docMk/>
            <pc:sldMk cId="668438506" sldId="471"/>
            <ac:spMk id="14" creationId="{E87551B5-4A9B-4FB6-867E-5EEEFEEDDD8A}"/>
          </ac:spMkLst>
        </pc:spChg>
        <pc:spChg chg="mod">
          <ac:chgData name="Kathleen Hancock" userId="270babe3-2a55-49f3-9aef-99a6fd87c9e6" providerId="ADAL" clId="{D99B9BE0-4ACC-47EE-8873-A0616C3E57C8}" dt="2023-09-12T13:17:11.671" v="504" actId="1076"/>
          <ac:spMkLst>
            <pc:docMk/>
            <pc:sldMk cId="668438506" sldId="471"/>
            <ac:spMk id="48" creationId="{F38792F7-FBCD-4459-924E-D851B63C7DCC}"/>
          </ac:spMkLst>
        </pc:spChg>
        <pc:picChg chg="del">
          <ac:chgData name="Kathleen Hancock" userId="270babe3-2a55-49f3-9aef-99a6fd87c9e6" providerId="ADAL" clId="{D99B9BE0-4ACC-47EE-8873-A0616C3E57C8}" dt="2023-09-12T13:15:48.068" v="491" actId="478"/>
          <ac:picMkLst>
            <pc:docMk/>
            <pc:sldMk cId="668438506" sldId="471"/>
            <ac:picMk id="19" creationId="{3EF06F3F-CF4F-4A81-BF19-BEEE27E15791}"/>
          </ac:picMkLst>
        </pc:picChg>
        <pc:picChg chg="del">
          <ac:chgData name="Kathleen Hancock" userId="270babe3-2a55-49f3-9aef-99a6fd87c9e6" providerId="ADAL" clId="{D99B9BE0-4ACC-47EE-8873-A0616C3E57C8}" dt="2023-09-12T13:15:54.834" v="492" actId="478"/>
          <ac:picMkLst>
            <pc:docMk/>
            <pc:sldMk cId="668438506" sldId="471"/>
            <ac:picMk id="28" creationId="{FB99A4C4-515F-4A3A-97E5-A53C8F45B8D5}"/>
          </ac:picMkLst>
        </pc:picChg>
      </pc:sldChg>
      <pc:sldChg chg="addSp delSp modSp new mod ord modClrScheme chgLayout">
        <pc:chgData name="Kathleen Hancock" userId="270babe3-2a55-49f3-9aef-99a6fd87c9e6" providerId="ADAL" clId="{D99B9BE0-4ACC-47EE-8873-A0616C3E57C8}" dt="2023-09-19T15:35:39.451" v="3800" actId="1076"/>
        <pc:sldMkLst>
          <pc:docMk/>
          <pc:sldMk cId="1850107361" sldId="472"/>
        </pc:sldMkLst>
        <pc:spChg chg="del mod ord">
          <ac:chgData name="Kathleen Hancock" userId="270babe3-2a55-49f3-9aef-99a6fd87c9e6" providerId="ADAL" clId="{D99B9BE0-4ACC-47EE-8873-A0616C3E57C8}" dt="2023-09-12T18:43:41.601" v="1116" actId="700"/>
          <ac:spMkLst>
            <pc:docMk/>
            <pc:sldMk cId="1850107361" sldId="472"/>
            <ac:spMk id="2" creationId="{4914279F-1F39-681C-C0E8-D045C2415AFA}"/>
          </ac:spMkLst>
        </pc:spChg>
        <pc:spChg chg="del mod ord">
          <ac:chgData name="Kathleen Hancock" userId="270babe3-2a55-49f3-9aef-99a6fd87c9e6" providerId="ADAL" clId="{D99B9BE0-4ACC-47EE-8873-A0616C3E57C8}" dt="2023-09-12T18:43:41.601" v="1116" actId="700"/>
          <ac:spMkLst>
            <pc:docMk/>
            <pc:sldMk cId="1850107361" sldId="472"/>
            <ac:spMk id="3" creationId="{283DD7F2-B3E1-0739-0594-8FB6143A1D2F}"/>
          </ac:spMkLst>
        </pc:spChg>
        <pc:spChg chg="add mod">
          <ac:chgData name="Kathleen Hancock" userId="270babe3-2a55-49f3-9aef-99a6fd87c9e6" providerId="ADAL" clId="{D99B9BE0-4ACC-47EE-8873-A0616C3E57C8}" dt="2023-09-19T15:30:47.228" v="3733" actId="14100"/>
          <ac:spMkLst>
            <pc:docMk/>
            <pc:sldMk cId="1850107361" sldId="472"/>
            <ac:spMk id="4" creationId="{38B2CDD2-36EE-CE80-1D1C-D595AA976318}"/>
          </ac:spMkLst>
        </pc:spChg>
        <pc:spChg chg="del mod ord">
          <ac:chgData name="Kathleen Hancock" userId="270babe3-2a55-49f3-9aef-99a6fd87c9e6" providerId="ADAL" clId="{D99B9BE0-4ACC-47EE-8873-A0616C3E57C8}" dt="2023-09-12T19:26:02.959" v="1227" actId="478"/>
          <ac:spMkLst>
            <pc:docMk/>
            <pc:sldMk cId="1850107361" sldId="472"/>
            <ac:spMk id="4" creationId="{E2AD3012-626F-9125-A48B-B31E1F8285E9}"/>
          </ac:spMkLst>
        </pc:spChg>
        <pc:spChg chg="del mod ord">
          <ac:chgData name="Kathleen Hancock" userId="270babe3-2a55-49f3-9aef-99a6fd87c9e6" providerId="ADAL" clId="{D99B9BE0-4ACC-47EE-8873-A0616C3E57C8}" dt="2023-09-12T19:26:05.265" v="1228" actId="478"/>
          <ac:spMkLst>
            <pc:docMk/>
            <pc:sldMk cId="1850107361" sldId="472"/>
            <ac:spMk id="5" creationId="{157AFF26-E4CD-752C-8656-3700A591236D}"/>
          </ac:spMkLst>
        </pc:spChg>
        <pc:spChg chg="add mod">
          <ac:chgData name="Kathleen Hancock" userId="270babe3-2a55-49f3-9aef-99a6fd87c9e6" providerId="ADAL" clId="{D99B9BE0-4ACC-47EE-8873-A0616C3E57C8}" dt="2023-09-19T15:35:39.451" v="3800" actId="1076"/>
          <ac:spMkLst>
            <pc:docMk/>
            <pc:sldMk cId="1850107361" sldId="472"/>
            <ac:spMk id="6" creationId="{011F0A90-B789-1F68-B026-68900F9447F1}"/>
          </ac:spMkLst>
        </pc:spChg>
        <pc:spChg chg="del mod ord">
          <ac:chgData name="Kathleen Hancock" userId="270babe3-2a55-49f3-9aef-99a6fd87c9e6" providerId="ADAL" clId="{D99B9BE0-4ACC-47EE-8873-A0616C3E57C8}" dt="2023-09-12T19:26:07.316" v="1229" actId="478"/>
          <ac:spMkLst>
            <pc:docMk/>
            <pc:sldMk cId="1850107361" sldId="472"/>
            <ac:spMk id="6" creationId="{6F2323AF-B664-9E22-7AC8-A66306B24B06}"/>
          </ac:spMkLst>
        </pc:spChg>
        <pc:spChg chg="add mod ord">
          <ac:chgData name="Kathleen Hancock" userId="270babe3-2a55-49f3-9aef-99a6fd87c9e6" providerId="ADAL" clId="{D99B9BE0-4ACC-47EE-8873-A0616C3E57C8}" dt="2023-09-19T15:15:52.631" v="3577" actId="700"/>
          <ac:spMkLst>
            <pc:docMk/>
            <pc:sldMk cId="1850107361" sldId="472"/>
            <ac:spMk id="7" creationId="{5C57EF6E-4482-ED71-F7C7-C13D34A817E8}"/>
          </ac:spMkLst>
        </pc:spChg>
        <pc:spChg chg="add mod ord">
          <ac:chgData name="Kathleen Hancock" userId="270babe3-2a55-49f3-9aef-99a6fd87c9e6" providerId="ADAL" clId="{D99B9BE0-4ACC-47EE-8873-A0616C3E57C8}" dt="2023-09-19T15:15:52.631" v="3577" actId="700"/>
          <ac:spMkLst>
            <pc:docMk/>
            <pc:sldMk cId="1850107361" sldId="472"/>
            <ac:spMk id="8" creationId="{B65D3370-C6F6-460F-28E2-A626313811D9}"/>
          </ac:spMkLst>
        </pc:spChg>
        <pc:spChg chg="add mod ord">
          <ac:chgData name="Kathleen Hancock" userId="270babe3-2a55-49f3-9aef-99a6fd87c9e6" providerId="ADAL" clId="{D99B9BE0-4ACC-47EE-8873-A0616C3E57C8}" dt="2023-09-19T15:15:52.631" v="3577" actId="700"/>
          <ac:spMkLst>
            <pc:docMk/>
            <pc:sldMk cId="1850107361" sldId="472"/>
            <ac:spMk id="9" creationId="{70250FD3-8BC7-00FB-BD10-68C0748B44A7}"/>
          </ac:spMkLst>
        </pc:spChg>
        <pc:spChg chg="add mod ord">
          <ac:chgData name="Kathleen Hancock" userId="270babe3-2a55-49f3-9aef-99a6fd87c9e6" providerId="ADAL" clId="{D99B9BE0-4ACC-47EE-8873-A0616C3E57C8}" dt="2023-09-19T15:15:52.631" v="3577" actId="700"/>
          <ac:spMkLst>
            <pc:docMk/>
            <pc:sldMk cId="1850107361" sldId="472"/>
            <ac:spMk id="10" creationId="{35046C9D-1E6C-4263-EAC9-3B38E361B31D}"/>
          </ac:spMkLst>
        </pc:spChg>
        <pc:spChg chg="add mod ord">
          <ac:chgData name="Kathleen Hancock" userId="270babe3-2a55-49f3-9aef-99a6fd87c9e6" providerId="ADAL" clId="{D99B9BE0-4ACC-47EE-8873-A0616C3E57C8}" dt="2023-09-19T15:15:52.631" v="3577" actId="700"/>
          <ac:spMkLst>
            <pc:docMk/>
            <pc:sldMk cId="1850107361" sldId="472"/>
            <ac:spMk id="11" creationId="{A588FE9C-DE08-695B-D61F-6355D42CFC25}"/>
          </ac:spMkLst>
        </pc:spChg>
        <pc:spChg chg="add mod ord">
          <ac:chgData name="Kathleen Hancock" userId="270babe3-2a55-49f3-9aef-99a6fd87c9e6" providerId="ADAL" clId="{D99B9BE0-4ACC-47EE-8873-A0616C3E57C8}" dt="2023-09-19T15:15:52.631" v="3577" actId="700"/>
          <ac:spMkLst>
            <pc:docMk/>
            <pc:sldMk cId="1850107361" sldId="472"/>
            <ac:spMk id="12" creationId="{E27BB730-676F-FAC1-D15C-D861296DC4A0}"/>
          </ac:spMkLst>
        </pc:spChg>
        <pc:spChg chg="add mod ord">
          <ac:chgData name="Kathleen Hancock" userId="270babe3-2a55-49f3-9aef-99a6fd87c9e6" providerId="ADAL" clId="{D99B9BE0-4ACC-47EE-8873-A0616C3E57C8}" dt="2023-09-19T15:15:52.631" v="3577" actId="700"/>
          <ac:spMkLst>
            <pc:docMk/>
            <pc:sldMk cId="1850107361" sldId="472"/>
            <ac:spMk id="13" creationId="{8733AFBD-89A0-2E5C-0BC4-87AF0290D9CA}"/>
          </ac:spMkLst>
        </pc:spChg>
        <pc:spChg chg="add mod">
          <ac:chgData name="Kathleen Hancock" userId="270babe3-2a55-49f3-9aef-99a6fd87c9e6" providerId="ADAL" clId="{D99B9BE0-4ACC-47EE-8873-A0616C3E57C8}" dt="2023-09-12T20:18:04.952" v="1729" actId="14100"/>
          <ac:spMkLst>
            <pc:docMk/>
            <pc:sldMk cId="1850107361" sldId="472"/>
            <ac:spMk id="14" creationId="{99B64276-75DF-1093-DC16-07BF698229E7}"/>
          </ac:spMkLst>
        </pc:spChg>
        <pc:spChg chg="add mod">
          <ac:chgData name="Kathleen Hancock" userId="270babe3-2a55-49f3-9aef-99a6fd87c9e6" providerId="ADAL" clId="{D99B9BE0-4ACC-47EE-8873-A0616C3E57C8}" dt="2023-09-14T17:48:09.564" v="3405" actId="1076"/>
          <ac:spMkLst>
            <pc:docMk/>
            <pc:sldMk cId="1850107361" sldId="472"/>
            <ac:spMk id="15" creationId="{B563F342-79C6-BC40-F017-8D17896C4A9B}"/>
          </ac:spMkLst>
        </pc:spChg>
        <pc:spChg chg="add del mod">
          <ac:chgData name="Kathleen Hancock" userId="270babe3-2a55-49f3-9aef-99a6fd87c9e6" providerId="ADAL" clId="{D99B9BE0-4ACC-47EE-8873-A0616C3E57C8}" dt="2023-09-12T19:29:06.980" v="1628"/>
          <ac:spMkLst>
            <pc:docMk/>
            <pc:sldMk cId="1850107361" sldId="472"/>
            <ac:spMk id="16" creationId="{7FC4C1F0-3249-061E-8F6E-4A145CFD7D88}"/>
          </ac:spMkLst>
        </pc:spChg>
        <pc:spChg chg="add del mod">
          <ac:chgData name="Kathleen Hancock" userId="270babe3-2a55-49f3-9aef-99a6fd87c9e6" providerId="ADAL" clId="{D99B9BE0-4ACC-47EE-8873-A0616C3E57C8}" dt="2023-09-19T15:30:55.234" v="3737" actId="478"/>
          <ac:spMkLst>
            <pc:docMk/>
            <pc:sldMk cId="1850107361" sldId="472"/>
            <ac:spMk id="17" creationId="{AE32F3F8-A396-BFC0-C260-E0A6ABB358A3}"/>
          </ac:spMkLst>
        </pc:spChg>
        <pc:spChg chg="add del mod">
          <ac:chgData name="Kathleen Hancock" userId="270babe3-2a55-49f3-9aef-99a6fd87c9e6" providerId="ADAL" clId="{D99B9BE0-4ACC-47EE-8873-A0616C3E57C8}" dt="2023-09-19T15:32:19.225" v="3761" actId="21"/>
          <ac:spMkLst>
            <pc:docMk/>
            <pc:sldMk cId="1850107361" sldId="472"/>
            <ac:spMk id="19" creationId="{E9D713E0-79ED-E79C-D81B-22FC8B4D0D70}"/>
          </ac:spMkLst>
        </pc:spChg>
        <pc:spChg chg="add del mod">
          <ac:chgData name="Kathleen Hancock" userId="270babe3-2a55-49f3-9aef-99a6fd87c9e6" providerId="ADAL" clId="{D99B9BE0-4ACC-47EE-8873-A0616C3E57C8}" dt="2023-09-19T15:32:19.225" v="3761" actId="21"/>
          <ac:spMkLst>
            <pc:docMk/>
            <pc:sldMk cId="1850107361" sldId="472"/>
            <ac:spMk id="20" creationId="{ECCE50C2-40CF-BFBB-94F8-4EC5A8C1E17E}"/>
          </ac:spMkLst>
        </pc:spChg>
        <pc:spChg chg="add del mod">
          <ac:chgData name="Kathleen Hancock" userId="270babe3-2a55-49f3-9aef-99a6fd87c9e6" providerId="ADAL" clId="{D99B9BE0-4ACC-47EE-8873-A0616C3E57C8}" dt="2023-09-19T15:32:19.225" v="3761" actId="21"/>
          <ac:spMkLst>
            <pc:docMk/>
            <pc:sldMk cId="1850107361" sldId="472"/>
            <ac:spMk id="21" creationId="{E69723AB-64DA-A0DE-BD39-A76174C78359}"/>
          </ac:spMkLst>
        </pc:spChg>
        <pc:picChg chg="add mod">
          <ac:chgData name="Kathleen Hancock" userId="270babe3-2a55-49f3-9aef-99a6fd87c9e6" providerId="ADAL" clId="{D99B9BE0-4ACC-47EE-8873-A0616C3E57C8}" dt="2023-09-19T15:30:47.228" v="3733" actId="14100"/>
          <ac:picMkLst>
            <pc:docMk/>
            <pc:sldMk cId="1850107361" sldId="472"/>
            <ac:picMk id="3" creationId="{F48BE32D-A8CF-E583-896F-A95B93D52573}"/>
          </ac:picMkLst>
        </pc:picChg>
        <pc:picChg chg="add mod">
          <ac:chgData name="Kathleen Hancock" userId="270babe3-2a55-49f3-9aef-99a6fd87c9e6" providerId="ADAL" clId="{D99B9BE0-4ACC-47EE-8873-A0616C3E57C8}" dt="2023-09-19T15:35:35.872" v="3799" actId="1076"/>
          <ac:picMkLst>
            <pc:docMk/>
            <pc:sldMk cId="1850107361" sldId="472"/>
            <ac:picMk id="5" creationId="{78684944-05B5-8AE7-E776-239444608078}"/>
          </ac:picMkLst>
        </pc:picChg>
        <pc:picChg chg="add del mod">
          <ac:chgData name="Kathleen Hancock" userId="270babe3-2a55-49f3-9aef-99a6fd87c9e6" providerId="ADAL" clId="{D99B9BE0-4ACC-47EE-8873-A0616C3E57C8}" dt="2023-09-19T15:30:55.234" v="3737" actId="478"/>
          <ac:picMkLst>
            <pc:docMk/>
            <pc:sldMk cId="1850107361" sldId="472"/>
            <ac:picMk id="16" creationId="{E26394EB-B804-9F56-A81F-73752F8A290A}"/>
          </ac:picMkLst>
        </pc:picChg>
        <pc:picChg chg="add del mod">
          <ac:chgData name="Kathleen Hancock" userId="270babe3-2a55-49f3-9aef-99a6fd87c9e6" providerId="ADAL" clId="{D99B9BE0-4ACC-47EE-8873-A0616C3E57C8}" dt="2023-09-19T15:32:19.225" v="3761" actId="21"/>
          <ac:picMkLst>
            <pc:docMk/>
            <pc:sldMk cId="1850107361" sldId="472"/>
            <ac:picMk id="18" creationId="{6CC0279C-8B41-E2CB-6EE0-C28851E0EA64}"/>
          </ac:picMkLst>
        </pc:picChg>
      </pc:sldChg>
      <pc:sldChg chg="modSp add mod">
        <pc:chgData name="Kathleen Hancock" userId="270babe3-2a55-49f3-9aef-99a6fd87c9e6" providerId="ADAL" clId="{D99B9BE0-4ACC-47EE-8873-A0616C3E57C8}" dt="2023-09-13T13:57:17.756" v="2486" actId="20577"/>
        <pc:sldMkLst>
          <pc:docMk/>
          <pc:sldMk cId="3499760636" sldId="473"/>
        </pc:sldMkLst>
        <pc:spChg chg="mod">
          <ac:chgData name="Kathleen Hancock" userId="270babe3-2a55-49f3-9aef-99a6fd87c9e6" providerId="ADAL" clId="{D99B9BE0-4ACC-47EE-8873-A0616C3E57C8}" dt="2023-09-13T13:56:13.683" v="2295" actId="14100"/>
          <ac:spMkLst>
            <pc:docMk/>
            <pc:sldMk cId="3499760636" sldId="473"/>
            <ac:spMk id="15" creationId="{837E11DC-4D03-9E4A-E119-AA14EBA3B024}"/>
          </ac:spMkLst>
        </pc:spChg>
        <pc:spChg chg="mod">
          <ac:chgData name="Kathleen Hancock" userId="270babe3-2a55-49f3-9aef-99a6fd87c9e6" providerId="ADAL" clId="{D99B9BE0-4ACC-47EE-8873-A0616C3E57C8}" dt="2023-09-13T13:57:17.756" v="2486" actId="20577"/>
          <ac:spMkLst>
            <pc:docMk/>
            <pc:sldMk cId="3499760636" sldId="473"/>
            <ac:spMk id="19" creationId="{2A965E9D-A1B0-A455-0117-D2B60FE26B69}"/>
          </ac:spMkLst>
        </pc:spChg>
      </pc:sldChg>
      <pc:sldChg chg="addSp delSp modSp new mod ord setBg modClrScheme chgLayout">
        <pc:chgData name="Kathleen Hancock" userId="270babe3-2a55-49f3-9aef-99a6fd87c9e6" providerId="ADAL" clId="{D99B9BE0-4ACC-47EE-8873-A0616C3E57C8}" dt="2023-09-25T14:31:00.865" v="3951" actId="20577"/>
        <pc:sldMkLst>
          <pc:docMk/>
          <pc:sldMk cId="998669344" sldId="474"/>
        </pc:sldMkLst>
        <pc:spChg chg="mod ord">
          <ac:chgData name="Kathleen Hancock" userId="270babe3-2a55-49f3-9aef-99a6fd87c9e6" providerId="ADAL" clId="{D99B9BE0-4ACC-47EE-8873-A0616C3E57C8}" dt="2023-09-14T16:52:59.545" v="3181" actId="1076"/>
          <ac:spMkLst>
            <pc:docMk/>
            <pc:sldMk cId="998669344" sldId="474"/>
            <ac:spMk id="2" creationId="{33A39554-8426-476D-219C-F596EB6890C3}"/>
          </ac:spMkLst>
        </pc:spChg>
        <pc:spChg chg="del">
          <ac:chgData name="Kathleen Hancock" userId="270babe3-2a55-49f3-9aef-99a6fd87c9e6" providerId="ADAL" clId="{D99B9BE0-4ACC-47EE-8873-A0616C3E57C8}" dt="2023-09-13T19:58:21.617" v="2717" actId="700"/>
          <ac:spMkLst>
            <pc:docMk/>
            <pc:sldMk cId="998669344" sldId="474"/>
            <ac:spMk id="3" creationId="{1B885A1D-F4F7-70C2-C486-A0242BA4C1F0}"/>
          </ac:spMkLst>
        </pc:spChg>
        <pc:spChg chg="del mod ord">
          <ac:chgData name="Kathleen Hancock" userId="270babe3-2a55-49f3-9aef-99a6fd87c9e6" providerId="ADAL" clId="{D99B9BE0-4ACC-47EE-8873-A0616C3E57C8}" dt="2023-09-13T19:58:21.617" v="2717" actId="700"/>
          <ac:spMkLst>
            <pc:docMk/>
            <pc:sldMk cId="998669344" sldId="474"/>
            <ac:spMk id="4" creationId="{E91DD469-85D5-D559-919A-C2F44DA8AE86}"/>
          </ac:spMkLst>
        </pc:spChg>
        <pc:spChg chg="del mod ord">
          <ac:chgData name="Kathleen Hancock" userId="270babe3-2a55-49f3-9aef-99a6fd87c9e6" providerId="ADAL" clId="{D99B9BE0-4ACC-47EE-8873-A0616C3E57C8}" dt="2023-09-13T19:58:33.997" v="2720" actId="478"/>
          <ac:spMkLst>
            <pc:docMk/>
            <pc:sldMk cId="998669344" sldId="474"/>
            <ac:spMk id="5" creationId="{843ABF23-6E53-B875-E810-16080A9034DE}"/>
          </ac:spMkLst>
        </pc:spChg>
        <pc:spChg chg="del mod ord">
          <ac:chgData name="Kathleen Hancock" userId="270babe3-2a55-49f3-9aef-99a6fd87c9e6" providerId="ADAL" clId="{D99B9BE0-4ACC-47EE-8873-A0616C3E57C8}" dt="2023-09-13T19:58:32.904" v="2719" actId="478"/>
          <ac:spMkLst>
            <pc:docMk/>
            <pc:sldMk cId="998669344" sldId="474"/>
            <ac:spMk id="6" creationId="{CBBFDD0B-D528-4703-CA01-42439933684B}"/>
          </ac:spMkLst>
        </pc:spChg>
        <pc:spChg chg="del mod ord">
          <ac:chgData name="Kathleen Hancock" userId="270babe3-2a55-49f3-9aef-99a6fd87c9e6" providerId="ADAL" clId="{D99B9BE0-4ACC-47EE-8873-A0616C3E57C8}" dt="2023-09-18T14:34:33.350" v="3415" actId="478"/>
          <ac:spMkLst>
            <pc:docMk/>
            <pc:sldMk cId="998669344" sldId="474"/>
            <ac:spMk id="7" creationId="{0BA92DA7-E81A-0A6E-DCAD-FB0C54229064}"/>
          </ac:spMkLst>
        </pc:spChg>
        <pc:spChg chg="add del mod ord">
          <ac:chgData name="Kathleen Hancock" userId="270babe3-2a55-49f3-9aef-99a6fd87c9e6" providerId="ADAL" clId="{D99B9BE0-4ACC-47EE-8873-A0616C3E57C8}" dt="2023-09-13T19:58:28.981" v="2718" actId="26606"/>
          <ac:spMkLst>
            <pc:docMk/>
            <pc:sldMk cId="998669344" sldId="474"/>
            <ac:spMk id="8" creationId="{988386BD-0089-C6C1-AAB3-DC77D635261F}"/>
          </ac:spMkLst>
        </pc:spChg>
        <pc:spChg chg="add mod">
          <ac:chgData name="Kathleen Hancock" userId="270babe3-2a55-49f3-9aef-99a6fd87c9e6" providerId="ADAL" clId="{D99B9BE0-4ACC-47EE-8873-A0616C3E57C8}" dt="2023-09-14T16:53:02.978" v="3182" actId="1076"/>
          <ac:spMkLst>
            <pc:docMk/>
            <pc:sldMk cId="998669344" sldId="474"/>
            <ac:spMk id="9" creationId="{F922ACCF-EC9A-0182-C98C-35AB543AAD30}"/>
          </ac:spMkLst>
        </pc:spChg>
        <pc:spChg chg="add mod">
          <ac:chgData name="Kathleen Hancock" userId="270babe3-2a55-49f3-9aef-99a6fd87c9e6" providerId="ADAL" clId="{D99B9BE0-4ACC-47EE-8873-A0616C3E57C8}" dt="2023-09-25T14:31:00.865" v="3951" actId="20577"/>
          <ac:spMkLst>
            <pc:docMk/>
            <pc:sldMk cId="998669344" sldId="474"/>
            <ac:spMk id="10" creationId="{437FF72E-3164-9043-0342-88F982179202}"/>
          </ac:spMkLst>
        </pc:spChg>
        <pc:spChg chg="add">
          <ac:chgData name="Kathleen Hancock" userId="270babe3-2a55-49f3-9aef-99a6fd87c9e6" providerId="ADAL" clId="{D99B9BE0-4ACC-47EE-8873-A0616C3E57C8}" dt="2023-09-13T19:58:28.981" v="2718" actId="26606"/>
          <ac:spMkLst>
            <pc:docMk/>
            <pc:sldMk cId="998669344" sldId="474"/>
            <ac:spMk id="15" creationId="{09646535-AEF6-4883-A4F9-EEC1F8B4319E}"/>
          </ac:spMkLst>
        </pc:spChg>
        <pc:spChg chg="add">
          <ac:chgData name="Kathleen Hancock" userId="270babe3-2a55-49f3-9aef-99a6fd87c9e6" providerId="ADAL" clId="{D99B9BE0-4ACC-47EE-8873-A0616C3E57C8}" dt="2023-09-13T19:58:28.981" v="2718" actId="26606"/>
          <ac:spMkLst>
            <pc:docMk/>
            <pc:sldMk cId="998669344" sldId="474"/>
            <ac:spMk id="17" creationId="{335243F2-87BD-4C47-8358-ACFE608D3DB3}"/>
          </ac:spMkLst>
        </pc:spChg>
        <pc:spChg chg="add">
          <ac:chgData name="Kathleen Hancock" userId="270babe3-2a55-49f3-9aef-99a6fd87c9e6" providerId="ADAL" clId="{D99B9BE0-4ACC-47EE-8873-A0616C3E57C8}" dt="2023-09-13T19:58:28.981" v="2718" actId="26606"/>
          <ac:spMkLst>
            <pc:docMk/>
            <pc:sldMk cId="998669344" sldId="474"/>
            <ac:spMk id="19" creationId="{65B33439-EC96-4835-9DF2-CFA3336E0E41}"/>
          </ac:spMkLst>
        </pc:spChg>
        <pc:grpChg chg="add">
          <ac:chgData name="Kathleen Hancock" userId="270babe3-2a55-49f3-9aef-99a6fd87c9e6" providerId="ADAL" clId="{D99B9BE0-4ACC-47EE-8873-A0616C3E57C8}" dt="2023-09-13T19:58:28.981" v="2718" actId="26606"/>
          <ac:grpSpMkLst>
            <pc:docMk/>
            <pc:sldMk cId="998669344" sldId="474"/>
            <ac:grpSpMk id="21" creationId="{F2FD01A0-E6FF-41CD-AEBD-279232B90D43}"/>
          </ac:grpSpMkLst>
        </pc:grpChg>
        <pc:grpChg chg="add">
          <ac:chgData name="Kathleen Hancock" userId="270babe3-2a55-49f3-9aef-99a6fd87c9e6" providerId="ADAL" clId="{D99B9BE0-4ACC-47EE-8873-A0616C3E57C8}" dt="2023-09-13T19:58:28.981" v="2718" actId="26606"/>
          <ac:grpSpMkLst>
            <pc:docMk/>
            <pc:sldMk cId="998669344" sldId="474"/>
            <ac:grpSpMk id="26" creationId="{3C9AA14C-80A4-427C-A911-28CD20C56E5E}"/>
          </ac:grpSpMkLst>
        </pc:grpChg>
        <pc:picChg chg="add">
          <ac:chgData name="Kathleen Hancock" userId="270babe3-2a55-49f3-9aef-99a6fd87c9e6" providerId="ADAL" clId="{D99B9BE0-4ACC-47EE-8873-A0616C3E57C8}" dt="2023-09-13T19:58:28.981" v="2718" actId="26606"/>
          <ac:picMkLst>
            <pc:docMk/>
            <pc:sldMk cId="998669344" sldId="474"/>
            <ac:picMk id="12" creationId="{62449821-555D-00A2-7AB9-3F1B60A416E9}"/>
          </ac:picMkLst>
        </pc:picChg>
      </pc:sldChg>
      <pc:sldChg chg="addSp delSp modSp new del mod">
        <pc:chgData name="Kathleen Hancock" userId="270babe3-2a55-49f3-9aef-99a6fd87c9e6" providerId="ADAL" clId="{D99B9BE0-4ACC-47EE-8873-A0616C3E57C8}" dt="2023-09-19T15:09:45.988" v="3564" actId="47"/>
        <pc:sldMkLst>
          <pc:docMk/>
          <pc:sldMk cId="807573805" sldId="475"/>
        </pc:sldMkLst>
        <pc:spChg chg="mod">
          <ac:chgData name="Kathleen Hancock" userId="270babe3-2a55-49f3-9aef-99a6fd87c9e6" providerId="ADAL" clId="{D99B9BE0-4ACC-47EE-8873-A0616C3E57C8}" dt="2023-09-14T16:37:33.530" v="2973" actId="20577"/>
          <ac:spMkLst>
            <pc:docMk/>
            <pc:sldMk cId="807573805" sldId="475"/>
            <ac:spMk id="2" creationId="{A50A79E9-2DAC-4C62-1BA0-9DF846D01FCC}"/>
          </ac:spMkLst>
        </pc:spChg>
        <pc:spChg chg="del">
          <ac:chgData name="Kathleen Hancock" userId="270babe3-2a55-49f3-9aef-99a6fd87c9e6" providerId="ADAL" clId="{D99B9BE0-4ACC-47EE-8873-A0616C3E57C8}" dt="2023-09-14T16:36:54.857" v="2914" actId="478"/>
          <ac:spMkLst>
            <pc:docMk/>
            <pc:sldMk cId="807573805" sldId="475"/>
            <ac:spMk id="3" creationId="{0156C40F-366C-64AF-27F9-BDB5C8475359}"/>
          </ac:spMkLst>
        </pc:spChg>
        <pc:spChg chg="del">
          <ac:chgData name="Kathleen Hancock" userId="270babe3-2a55-49f3-9aef-99a6fd87c9e6" providerId="ADAL" clId="{D99B9BE0-4ACC-47EE-8873-A0616C3E57C8}" dt="2023-09-14T16:37:38.085" v="2974" actId="478"/>
          <ac:spMkLst>
            <pc:docMk/>
            <pc:sldMk cId="807573805" sldId="475"/>
            <ac:spMk id="4" creationId="{7DD5BD1D-122A-AD7A-56C3-9198A921BA20}"/>
          </ac:spMkLst>
        </pc:spChg>
        <pc:spChg chg="del">
          <ac:chgData name="Kathleen Hancock" userId="270babe3-2a55-49f3-9aef-99a6fd87c9e6" providerId="ADAL" clId="{D99B9BE0-4ACC-47EE-8873-A0616C3E57C8}" dt="2023-09-14T16:37:39.752" v="2975" actId="478"/>
          <ac:spMkLst>
            <pc:docMk/>
            <pc:sldMk cId="807573805" sldId="475"/>
            <ac:spMk id="5" creationId="{98D6F312-9E5D-BE8D-0050-E128B5E1BF63}"/>
          </ac:spMkLst>
        </pc:spChg>
        <pc:spChg chg="del">
          <ac:chgData name="Kathleen Hancock" userId="270babe3-2a55-49f3-9aef-99a6fd87c9e6" providerId="ADAL" clId="{D99B9BE0-4ACC-47EE-8873-A0616C3E57C8}" dt="2023-09-14T16:37:41.596" v="2976" actId="478"/>
          <ac:spMkLst>
            <pc:docMk/>
            <pc:sldMk cId="807573805" sldId="475"/>
            <ac:spMk id="6" creationId="{535C9ED6-AB3F-FBDF-3CEA-836C651A6F8D}"/>
          </ac:spMkLst>
        </pc:spChg>
        <pc:picChg chg="add del mod">
          <ac:chgData name="Kathleen Hancock" userId="270babe3-2a55-49f3-9aef-99a6fd87c9e6" providerId="ADAL" clId="{D99B9BE0-4ACC-47EE-8873-A0616C3E57C8}" dt="2023-09-19T15:09:37.692" v="3563" actId="478"/>
          <ac:picMkLst>
            <pc:docMk/>
            <pc:sldMk cId="807573805" sldId="475"/>
            <ac:picMk id="8" creationId="{127BBBE5-EB18-B52D-FE81-326E9C1298B5}"/>
          </ac:picMkLst>
        </pc:picChg>
      </pc:sldChg>
      <pc:sldChg chg="addSp delSp modSp new mod">
        <pc:chgData name="Kathleen Hancock" userId="270babe3-2a55-49f3-9aef-99a6fd87c9e6" providerId="ADAL" clId="{D99B9BE0-4ACC-47EE-8873-A0616C3E57C8}" dt="2023-09-21T20:02:09.393" v="3879" actId="208"/>
        <pc:sldMkLst>
          <pc:docMk/>
          <pc:sldMk cId="1707143423" sldId="476"/>
        </pc:sldMkLst>
        <pc:spChg chg="mod">
          <ac:chgData name="Kathleen Hancock" userId="270babe3-2a55-49f3-9aef-99a6fd87c9e6" providerId="ADAL" clId="{D99B9BE0-4ACC-47EE-8873-A0616C3E57C8}" dt="2023-09-21T20:01:54.664" v="3875" actId="1076"/>
          <ac:spMkLst>
            <pc:docMk/>
            <pc:sldMk cId="1707143423" sldId="476"/>
            <ac:spMk id="2" creationId="{57CE6709-A454-CD0A-69AC-D9842D7C8D75}"/>
          </ac:spMkLst>
        </pc:spChg>
        <pc:spChg chg="del">
          <ac:chgData name="Kathleen Hancock" userId="270babe3-2a55-49f3-9aef-99a6fd87c9e6" providerId="ADAL" clId="{D99B9BE0-4ACC-47EE-8873-A0616C3E57C8}" dt="2023-09-14T16:55:11.304" v="3352" actId="478"/>
          <ac:spMkLst>
            <pc:docMk/>
            <pc:sldMk cId="1707143423" sldId="476"/>
            <ac:spMk id="3" creationId="{EE04257C-C81A-6AD6-A8A1-6CA8AB5BA714}"/>
          </ac:spMkLst>
        </pc:spChg>
        <pc:spChg chg="del">
          <ac:chgData name="Kathleen Hancock" userId="270babe3-2a55-49f3-9aef-99a6fd87c9e6" providerId="ADAL" clId="{D99B9BE0-4ACC-47EE-8873-A0616C3E57C8}" dt="2023-09-14T16:55:12.295" v="3353" actId="478"/>
          <ac:spMkLst>
            <pc:docMk/>
            <pc:sldMk cId="1707143423" sldId="476"/>
            <ac:spMk id="4" creationId="{DCFDDCAF-9DD8-4CA7-8834-A39633DE27C0}"/>
          </ac:spMkLst>
        </pc:spChg>
        <pc:spChg chg="del">
          <ac:chgData name="Kathleen Hancock" userId="270babe3-2a55-49f3-9aef-99a6fd87c9e6" providerId="ADAL" clId="{D99B9BE0-4ACC-47EE-8873-A0616C3E57C8}" dt="2023-09-14T16:55:17.812" v="3356" actId="478"/>
          <ac:spMkLst>
            <pc:docMk/>
            <pc:sldMk cId="1707143423" sldId="476"/>
            <ac:spMk id="5" creationId="{23F313E9-4AF0-C1D6-BE4E-23AD21536D04}"/>
          </ac:spMkLst>
        </pc:spChg>
        <pc:spChg chg="del">
          <ac:chgData name="Kathleen Hancock" userId="270babe3-2a55-49f3-9aef-99a6fd87c9e6" providerId="ADAL" clId="{D99B9BE0-4ACC-47EE-8873-A0616C3E57C8}" dt="2023-09-14T16:55:14.347" v="3354" actId="478"/>
          <ac:spMkLst>
            <pc:docMk/>
            <pc:sldMk cId="1707143423" sldId="476"/>
            <ac:spMk id="6" creationId="{B85D7D02-B794-DD5E-979C-F98D16E7324E}"/>
          </ac:spMkLst>
        </pc:spChg>
        <pc:spChg chg="del">
          <ac:chgData name="Kathleen Hancock" userId="270babe3-2a55-49f3-9aef-99a6fd87c9e6" providerId="ADAL" clId="{D99B9BE0-4ACC-47EE-8873-A0616C3E57C8}" dt="2023-09-14T16:55:15.748" v="3355" actId="478"/>
          <ac:spMkLst>
            <pc:docMk/>
            <pc:sldMk cId="1707143423" sldId="476"/>
            <ac:spMk id="7" creationId="{FEF66FD4-CBA9-27A3-05B0-4E45AA377AEB}"/>
          </ac:spMkLst>
        </pc:spChg>
        <pc:picChg chg="add mod modCrop">
          <ac:chgData name="Kathleen Hancock" userId="270babe3-2a55-49f3-9aef-99a6fd87c9e6" providerId="ADAL" clId="{D99B9BE0-4ACC-47EE-8873-A0616C3E57C8}" dt="2023-09-21T20:02:09.393" v="3879" actId="208"/>
          <ac:picMkLst>
            <pc:docMk/>
            <pc:sldMk cId="1707143423" sldId="476"/>
            <ac:picMk id="4" creationId="{4A12A8F3-699E-D0C5-6828-48D6721EACB1}"/>
          </ac:picMkLst>
        </pc:picChg>
        <pc:picChg chg="add mod ord modCrop">
          <ac:chgData name="Kathleen Hancock" userId="270babe3-2a55-49f3-9aef-99a6fd87c9e6" providerId="ADAL" clId="{D99B9BE0-4ACC-47EE-8873-A0616C3E57C8}" dt="2023-09-21T20:02:04.100" v="3878" actId="14100"/>
          <ac:picMkLst>
            <pc:docMk/>
            <pc:sldMk cId="1707143423" sldId="476"/>
            <ac:picMk id="9" creationId="{80639CA9-47FE-33F0-A2CD-AD0FB4B17AFD}"/>
          </ac:picMkLst>
        </pc:picChg>
      </pc:sldChg>
      <pc:sldChg chg="addSp delSp modSp new mod ord">
        <pc:chgData name="Kathleen Hancock" userId="270babe3-2a55-49f3-9aef-99a6fd87c9e6" providerId="ADAL" clId="{D99B9BE0-4ACC-47EE-8873-A0616C3E57C8}" dt="2023-09-25T14:30:30.384" v="3913" actId="1076"/>
        <pc:sldMkLst>
          <pc:docMk/>
          <pc:sldMk cId="375987310" sldId="477"/>
        </pc:sldMkLst>
        <pc:spChg chg="mod">
          <ac:chgData name="Kathleen Hancock" userId="270babe3-2a55-49f3-9aef-99a6fd87c9e6" providerId="ADAL" clId="{D99B9BE0-4ACC-47EE-8873-A0616C3E57C8}" dt="2023-09-14T16:40:21.374" v="3077" actId="20577"/>
          <ac:spMkLst>
            <pc:docMk/>
            <pc:sldMk cId="375987310" sldId="477"/>
            <ac:spMk id="2" creationId="{D919C055-C934-05C7-834B-B7CF0C8EE542}"/>
          </ac:spMkLst>
        </pc:spChg>
        <pc:spChg chg="mod">
          <ac:chgData name="Kathleen Hancock" userId="270babe3-2a55-49f3-9aef-99a6fd87c9e6" providerId="ADAL" clId="{D99B9BE0-4ACC-47EE-8873-A0616C3E57C8}" dt="2023-09-25T14:30:30.384" v="3913" actId="1076"/>
          <ac:spMkLst>
            <pc:docMk/>
            <pc:sldMk cId="375987310" sldId="477"/>
            <ac:spMk id="3" creationId="{193857B6-202E-5689-DD0A-49A4C01AB8C1}"/>
          </ac:spMkLst>
        </pc:spChg>
        <pc:spChg chg="del">
          <ac:chgData name="Kathleen Hancock" userId="270babe3-2a55-49f3-9aef-99a6fd87c9e6" providerId="ADAL" clId="{D99B9BE0-4ACC-47EE-8873-A0616C3E57C8}" dt="2023-09-14T16:41:15.244" v="3163" actId="478"/>
          <ac:spMkLst>
            <pc:docMk/>
            <pc:sldMk cId="375987310" sldId="477"/>
            <ac:spMk id="4" creationId="{FF6B4E5D-B1C8-5693-CF77-1384FE9B5960}"/>
          </ac:spMkLst>
        </pc:spChg>
        <pc:spChg chg="del">
          <ac:chgData name="Kathleen Hancock" userId="270babe3-2a55-49f3-9aef-99a6fd87c9e6" providerId="ADAL" clId="{D99B9BE0-4ACC-47EE-8873-A0616C3E57C8}" dt="2023-09-14T16:41:11.045" v="3161" actId="478"/>
          <ac:spMkLst>
            <pc:docMk/>
            <pc:sldMk cId="375987310" sldId="477"/>
            <ac:spMk id="5" creationId="{B17261D2-4E32-2DA0-576F-5CF429F48729}"/>
          </ac:spMkLst>
        </pc:spChg>
        <pc:spChg chg="del">
          <ac:chgData name="Kathleen Hancock" userId="270babe3-2a55-49f3-9aef-99a6fd87c9e6" providerId="ADAL" clId="{D99B9BE0-4ACC-47EE-8873-A0616C3E57C8}" dt="2023-09-14T16:41:13.404" v="3162" actId="478"/>
          <ac:spMkLst>
            <pc:docMk/>
            <pc:sldMk cId="375987310" sldId="477"/>
            <ac:spMk id="6" creationId="{C67F1EE2-D4DA-51EF-DA98-7127FBFE3224}"/>
          </ac:spMkLst>
        </pc:spChg>
        <pc:picChg chg="add del mod">
          <ac:chgData name="Kathleen Hancock" userId="270babe3-2a55-49f3-9aef-99a6fd87c9e6" providerId="ADAL" clId="{D99B9BE0-4ACC-47EE-8873-A0616C3E57C8}" dt="2023-09-25T14:29:47.292" v="3902" actId="208"/>
          <ac:picMkLst>
            <pc:docMk/>
            <pc:sldMk cId="375987310" sldId="477"/>
            <ac:picMk id="5" creationId="{1C4619B2-DDBA-F4F9-9EE8-9FF0559CFF8B}"/>
          </ac:picMkLst>
        </pc:picChg>
        <pc:picChg chg="add mod">
          <ac:chgData name="Kathleen Hancock" userId="270babe3-2a55-49f3-9aef-99a6fd87c9e6" providerId="ADAL" clId="{D99B9BE0-4ACC-47EE-8873-A0616C3E57C8}" dt="2023-09-25T14:29:43.878" v="3901" actId="1582"/>
          <ac:picMkLst>
            <pc:docMk/>
            <pc:sldMk cId="375987310" sldId="477"/>
            <ac:picMk id="7" creationId="{68614541-2D0A-2EC0-41BD-CDC104C00CEC}"/>
          </ac:picMkLst>
        </pc:picChg>
        <pc:picChg chg="add del mod modCrop">
          <ac:chgData name="Kathleen Hancock" userId="270babe3-2a55-49f3-9aef-99a6fd87c9e6" providerId="ADAL" clId="{D99B9BE0-4ACC-47EE-8873-A0616C3E57C8}" dt="2023-09-25T14:28:04.421" v="3887" actId="478"/>
          <ac:picMkLst>
            <pc:docMk/>
            <pc:sldMk cId="375987310" sldId="477"/>
            <ac:picMk id="8" creationId="{24B78BE8-95F5-D0C0-97B7-25B886DC0807}"/>
          </ac:picMkLst>
        </pc:picChg>
        <pc:picChg chg="add del mod">
          <ac:chgData name="Kathleen Hancock" userId="270babe3-2a55-49f3-9aef-99a6fd87c9e6" providerId="ADAL" clId="{D99B9BE0-4ACC-47EE-8873-A0616C3E57C8}" dt="2023-09-25T14:29:13.679" v="3896" actId="478"/>
          <ac:picMkLst>
            <pc:docMk/>
            <pc:sldMk cId="375987310" sldId="477"/>
            <ac:picMk id="10" creationId="{0651ED5A-8F8A-AAA4-0721-4AF86630BA64}"/>
          </ac:picMkLst>
        </pc:picChg>
      </pc:sldChg>
      <pc:sldChg chg="addSp delSp modSp new mod ord">
        <pc:chgData name="Kathleen Hancock" userId="270babe3-2a55-49f3-9aef-99a6fd87c9e6" providerId="ADAL" clId="{D99B9BE0-4ACC-47EE-8873-A0616C3E57C8}" dt="2023-09-19T15:21:27.051" v="3718" actId="20577"/>
        <pc:sldMkLst>
          <pc:docMk/>
          <pc:sldMk cId="1405236493" sldId="478"/>
        </pc:sldMkLst>
        <pc:spChg chg="del">
          <ac:chgData name="Kathleen Hancock" userId="270babe3-2a55-49f3-9aef-99a6fd87c9e6" providerId="ADAL" clId="{D99B9BE0-4ACC-47EE-8873-A0616C3E57C8}" dt="2023-09-19T15:16:14.581" v="3588" actId="478"/>
          <ac:spMkLst>
            <pc:docMk/>
            <pc:sldMk cId="1405236493" sldId="478"/>
            <ac:spMk id="2" creationId="{BD34CA5F-7066-8B01-84D2-5C22000C77DC}"/>
          </ac:spMkLst>
        </pc:spChg>
        <pc:spChg chg="del">
          <ac:chgData name="Kathleen Hancock" userId="270babe3-2a55-49f3-9aef-99a6fd87c9e6" providerId="ADAL" clId="{D99B9BE0-4ACC-47EE-8873-A0616C3E57C8}" dt="2023-09-19T15:15:57.560" v="3578" actId="478"/>
          <ac:spMkLst>
            <pc:docMk/>
            <pc:sldMk cId="1405236493" sldId="478"/>
            <ac:spMk id="3" creationId="{A0ED654E-D500-BEAB-BCB7-2EB4AC80E6BC}"/>
          </ac:spMkLst>
        </pc:spChg>
        <pc:spChg chg="del">
          <ac:chgData name="Kathleen Hancock" userId="270babe3-2a55-49f3-9aef-99a6fd87c9e6" providerId="ADAL" clId="{D99B9BE0-4ACC-47EE-8873-A0616C3E57C8}" dt="2023-09-19T15:15:59.492" v="3579" actId="478"/>
          <ac:spMkLst>
            <pc:docMk/>
            <pc:sldMk cId="1405236493" sldId="478"/>
            <ac:spMk id="4" creationId="{A51A4B5A-8DE2-C592-4B08-792C960F9BAB}"/>
          </ac:spMkLst>
        </pc:spChg>
        <pc:spChg chg="del">
          <ac:chgData name="Kathleen Hancock" userId="270babe3-2a55-49f3-9aef-99a6fd87c9e6" providerId="ADAL" clId="{D99B9BE0-4ACC-47EE-8873-A0616C3E57C8}" dt="2023-09-19T15:16:08.943" v="3586" actId="478"/>
          <ac:spMkLst>
            <pc:docMk/>
            <pc:sldMk cId="1405236493" sldId="478"/>
            <ac:spMk id="5" creationId="{5F8FBB3C-B7BF-4669-9B9C-ADE6E827D8F4}"/>
          </ac:spMkLst>
        </pc:spChg>
        <pc:spChg chg="del">
          <ac:chgData name="Kathleen Hancock" userId="270babe3-2a55-49f3-9aef-99a6fd87c9e6" providerId="ADAL" clId="{D99B9BE0-4ACC-47EE-8873-A0616C3E57C8}" dt="2023-09-19T15:16:07.797" v="3585" actId="478"/>
          <ac:spMkLst>
            <pc:docMk/>
            <pc:sldMk cId="1405236493" sldId="478"/>
            <ac:spMk id="6" creationId="{C27CBFAB-828B-CDFA-924C-EB1B5744B568}"/>
          </ac:spMkLst>
        </pc:spChg>
        <pc:spChg chg="del">
          <ac:chgData name="Kathleen Hancock" userId="270babe3-2a55-49f3-9aef-99a6fd87c9e6" providerId="ADAL" clId="{D99B9BE0-4ACC-47EE-8873-A0616C3E57C8}" dt="2023-09-19T15:16:12.931" v="3587" actId="478"/>
          <ac:spMkLst>
            <pc:docMk/>
            <pc:sldMk cId="1405236493" sldId="478"/>
            <ac:spMk id="7" creationId="{674FF22A-381F-8273-3C22-C55223C1C058}"/>
          </ac:spMkLst>
        </pc:spChg>
        <pc:spChg chg="del">
          <ac:chgData name="Kathleen Hancock" userId="270babe3-2a55-49f3-9aef-99a6fd87c9e6" providerId="ADAL" clId="{D99B9BE0-4ACC-47EE-8873-A0616C3E57C8}" dt="2023-09-19T15:16:06.635" v="3584" actId="478"/>
          <ac:spMkLst>
            <pc:docMk/>
            <pc:sldMk cId="1405236493" sldId="478"/>
            <ac:spMk id="8" creationId="{6A0F45C5-EAFC-9071-38F6-FFEA035DED2D}"/>
          </ac:spMkLst>
        </pc:spChg>
        <pc:spChg chg="del">
          <ac:chgData name="Kathleen Hancock" userId="270babe3-2a55-49f3-9aef-99a6fd87c9e6" providerId="ADAL" clId="{D99B9BE0-4ACC-47EE-8873-A0616C3E57C8}" dt="2023-09-19T15:16:01.328" v="3580" actId="478"/>
          <ac:spMkLst>
            <pc:docMk/>
            <pc:sldMk cId="1405236493" sldId="478"/>
            <ac:spMk id="9" creationId="{22978F0F-432F-CD01-46CB-8E1EECCA4172}"/>
          </ac:spMkLst>
        </pc:spChg>
        <pc:spChg chg="del">
          <ac:chgData name="Kathleen Hancock" userId="270babe3-2a55-49f3-9aef-99a6fd87c9e6" providerId="ADAL" clId="{D99B9BE0-4ACC-47EE-8873-A0616C3E57C8}" dt="2023-09-19T15:16:03.024" v="3581" actId="478"/>
          <ac:spMkLst>
            <pc:docMk/>
            <pc:sldMk cId="1405236493" sldId="478"/>
            <ac:spMk id="10" creationId="{445FEDF7-67CB-724C-B7D8-38C95D8C183D}"/>
          </ac:spMkLst>
        </pc:spChg>
        <pc:spChg chg="del mod">
          <ac:chgData name="Kathleen Hancock" userId="270babe3-2a55-49f3-9aef-99a6fd87c9e6" providerId="ADAL" clId="{D99B9BE0-4ACC-47EE-8873-A0616C3E57C8}" dt="2023-09-19T15:16:05.393" v="3583" actId="478"/>
          <ac:spMkLst>
            <pc:docMk/>
            <pc:sldMk cId="1405236493" sldId="478"/>
            <ac:spMk id="11" creationId="{8BB627BA-B26B-7E07-4B64-FA85A4ABECC2}"/>
          </ac:spMkLst>
        </pc:spChg>
        <pc:spChg chg="add mod">
          <ac:chgData name="Kathleen Hancock" userId="270babe3-2a55-49f3-9aef-99a6fd87c9e6" providerId="ADAL" clId="{D99B9BE0-4ACC-47EE-8873-A0616C3E57C8}" dt="2023-09-19T15:16:43.224" v="3594" actId="208"/>
          <ac:spMkLst>
            <pc:docMk/>
            <pc:sldMk cId="1405236493" sldId="478"/>
            <ac:spMk id="12" creationId="{64E8BE82-440C-DC70-D74A-5EA946E6ABCF}"/>
          </ac:spMkLst>
        </pc:spChg>
        <pc:spChg chg="add mod">
          <ac:chgData name="Kathleen Hancock" userId="270babe3-2a55-49f3-9aef-99a6fd87c9e6" providerId="ADAL" clId="{D99B9BE0-4ACC-47EE-8873-A0616C3E57C8}" dt="2023-09-19T15:18:36.186" v="3643" actId="1037"/>
          <ac:spMkLst>
            <pc:docMk/>
            <pc:sldMk cId="1405236493" sldId="478"/>
            <ac:spMk id="13" creationId="{DE906C08-5DC4-E3B5-BB57-D6C648FA2968}"/>
          </ac:spMkLst>
        </pc:spChg>
        <pc:spChg chg="add ord">
          <ac:chgData name="Kathleen Hancock" userId="270babe3-2a55-49f3-9aef-99a6fd87c9e6" providerId="ADAL" clId="{D99B9BE0-4ACC-47EE-8873-A0616C3E57C8}" dt="2023-09-19T15:18:13.876" v="3625" actId="167"/>
          <ac:spMkLst>
            <pc:docMk/>
            <pc:sldMk cId="1405236493" sldId="478"/>
            <ac:spMk id="14" creationId="{234FB0DA-F8F6-130A-EED1-103DA3F79827}"/>
          </ac:spMkLst>
        </pc:spChg>
        <pc:spChg chg="add mod">
          <ac:chgData name="Kathleen Hancock" userId="270babe3-2a55-49f3-9aef-99a6fd87c9e6" providerId="ADAL" clId="{D99B9BE0-4ACC-47EE-8873-A0616C3E57C8}" dt="2023-09-19T15:18:47.813" v="3646" actId="1076"/>
          <ac:spMkLst>
            <pc:docMk/>
            <pc:sldMk cId="1405236493" sldId="478"/>
            <ac:spMk id="15" creationId="{3C2987CB-943E-B602-669E-F8C0F0C52078}"/>
          </ac:spMkLst>
        </pc:spChg>
        <pc:spChg chg="add mod">
          <ac:chgData name="Kathleen Hancock" userId="270babe3-2a55-49f3-9aef-99a6fd87c9e6" providerId="ADAL" clId="{D99B9BE0-4ACC-47EE-8873-A0616C3E57C8}" dt="2023-09-19T15:18:44.595" v="3645" actId="1076"/>
          <ac:spMkLst>
            <pc:docMk/>
            <pc:sldMk cId="1405236493" sldId="478"/>
            <ac:spMk id="16" creationId="{C2AA54FC-24A5-8AD0-CE3C-23208FC78591}"/>
          </ac:spMkLst>
        </pc:spChg>
        <pc:spChg chg="add mod">
          <ac:chgData name="Kathleen Hancock" userId="270babe3-2a55-49f3-9aef-99a6fd87c9e6" providerId="ADAL" clId="{D99B9BE0-4ACC-47EE-8873-A0616C3E57C8}" dt="2023-09-19T15:18:53.700" v="3648" actId="1076"/>
          <ac:spMkLst>
            <pc:docMk/>
            <pc:sldMk cId="1405236493" sldId="478"/>
            <ac:spMk id="17" creationId="{9D659B39-1833-8BF1-943B-23E5DABB1331}"/>
          </ac:spMkLst>
        </pc:spChg>
        <pc:spChg chg="add mod">
          <ac:chgData name="Kathleen Hancock" userId="270babe3-2a55-49f3-9aef-99a6fd87c9e6" providerId="ADAL" clId="{D99B9BE0-4ACC-47EE-8873-A0616C3E57C8}" dt="2023-09-19T15:18:53.700" v="3648" actId="1076"/>
          <ac:spMkLst>
            <pc:docMk/>
            <pc:sldMk cId="1405236493" sldId="478"/>
            <ac:spMk id="18" creationId="{03A154F7-D5FA-494B-A207-0F5D93289369}"/>
          </ac:spMkLst>
        </pc:spChg>
        <pc:spChg chg="add mod">
          <ac:chgData name="Kathleen Hancock" userId="270babe3-2a55-49f3-9aef-99a6fd87c9e6" providerId="ADAL" clId="{D99B9BE0-4ACC-47EE-8873-A0616C3E57C8}" dt="2023-09-19T15:19:07.061" v="3650" actId="1076"/>
          <ac:spMkLst>
            <pc:docMk/>
            <pc:sldMk cId="1405236493" sldId="478"/>
            <ac:spMk id="19" creationId="{70530553-4129-47CF-228E-0980E210A444}"/>
          </ac:spMkLst>
        </pc:spChg>
        <pc:spChg chg="add mod">
          <ac:chgData name="Kathleen Hancock" userId="270babe3-2a55-49f3-9aef-99a6fd87c9e6" providerId="ADAL" clId="{D99B9BE0-4ACC-47EE-8873-A0616C3E57C8}" dt="2023-09-19T15:19:07.061" v="3650" actId="1076"/>
          <ac:spMkLst>
            <pc:docMk/>
            <pc:sldMk cId="1405236493" sldId="478"/>
            <ac:spMk id="20" creationId="{0D2CB8C1-6D6D-6A3F-74D0-DD7E2246AEBA}"/>
          </ac:spMkLst>
        </pc:spChg>
        <pc:spChg chg="add mod">
          <ac:chgData name="Kathleen Hancock" userId="270babe3-2a55-49f3-9aef-99a6fd87c9e6" providerId="ADAL" clId="{D99B9BE0-4ACC-47EE-8873-A0616C3E57C8}" dt="2023-09-19T15:19:07.061" v="3650" actId="1076"/>
          <ac:spMkLst>
            <pc:docMk/>
            <pc:sldMk cId="1405236493" sldId="478"/>
            <ac:spMk id="21" creationId="{8BA7EEF5-EE42-C058-39D8-F2E960539305}"/>
          </ac:spMkLst>
        </pc:spChg>
        <pc:spChg chg="add mod">
          <ac:chgData name="Kathleen Hancock" userId="270babe3-2a55-49f3-9aef-99a6fd87c9e6" providerId="ADAL" clId="{D99B9BE0-4ACC-47EE-8873-A0616C3E57C8}" dt="2023-09-19T15:19:07.061" v="3650" actId="1076"/>
          <ac:spMkLst>
            <pc:docMk/>
            <pc:sldMk cId="1405236493" sldId="478"/>
            <ac:spMk id="22" creationId="{482EF5FE-CF30-6FED-094B-2CE8CBE74595}"/>
          </ac:spMkLst>
        </pc:spChg>
        <pc:spChg chg="add mod">
          <ac:chgData name="Kathleen Hancock" userId="270babe3-2a55-49f3-9aef-99a6fd87c9e6" providerId="ADAL" clId="{D99B9BE0-4ACC-47EE-8873-A0616C3E57C8}" dt="2023-09-19T15:19:07.061" v="3650" actId="1076"/>
          <ac:spMkLst>
            <pc:docMk/>
            <pc:sldMk cId="1405236493" sldId="478"/>
            <ac:spMk id="23" creationId="{0F8F1756-1621-FE70-D0BB-8BE4BF49E976}"/>
          </ac:spMkLst>
        </pc:spChg>
        <pc:spChg chg="add mod">
          <ac:chgData name="Kathleen Hancock" userId="270babe3-2a55-49f3-9aef-99a6fd87c9e6" providerId="ADAL" clId="{D99B9BE0-4ACC-47EE-8873-A0616C3E57C8}" dt="2023-09-19T15:19:07.061" v="3650" actId="1076"/>
          <ac:spMkLst>
            <pc:docMk/>
            <pc:sldMk cId="1405236493" sldId="478"/>
            <ac:spMk id="24" creationId="{39ED5797-CC25-D3AF-309F-2BE4E1E223C9}"/>
          </ac:spMkLst>
        </pc:spChg>
        <pc:spChg chg="add mod">
          <ac:chgData name="Kathleen Hancock" userId="270babe3-2a55-49f3-9aef-99a6fd87c9e6" providerId="ADAL" clId="{D99B9BE0-4ACC-47EE-8873-A0616C3E57C8}" dt="2023-09-19T15:19:12.272" v="3652" actId="1076"/>
          <ac:spMkLst>
            <pc:docMk/>
            <pc:sldMk cId="1405236493" sldId="478"/>
            <ac:spMk id="25" creationId="{8B0E42A5-EF6A-FA91-1EBC-DE72D4FD06E5}"/>
          </ac:spMkLst>
        </pc:spChg>
        <pc:spChg chg="add mod">
          <ac:chgData name="Kathleen Hancock" userId="270babe3-2a55-49f3-9aef-99a6fd87c9e6" providerId="ADAL" clId="{D99B9BE0-4ACC-47EE-8873-A0616C3E57C8}" dt="2023-09-19T15:19:12.272" v="3652" actId="1076"/>
          <ac:spMkLst>
            <pc:docMk/>
            <pc:sldMk cId="1405236493" sldId="478"/>
            <ac:spMk id="26" creationId="{7CD84285-4793-E8DB-CC8A-E4D555A32551}"/>
          </ac:spMkLst>
        </pc:spChg>
        <pc:spChg chg="add mod">
          <ac:chgData name="Kathleen Hancock" userId="270babe3-2a55-49f3-9aef-99a6fd87c9e6" providerId="ADAL" clId="{D99B9BE0-4ACC-47EE-8873-A0616C3E57C8}" dt="2023-09-19T15:19:12.272" v="3652" actId="1076"/>
          <ac:spMkLst>
            <pc:docMk/>
            <pc:sldMk cId="1405236493" sldId="478"/>
            <ac:spMk id="27" creationId="{4A8DADDB-8DDC-01BF-0E74-816F4453F92F}"/>
          </ac:spMkLst>
        </pc:spChg>
        <pc:spChg chg="add mod">
          <ac:chgData name="Kathleen Hancock" userId="270babe3-2a55-49f3-9aef-99a6fd87c9e6" providerId="ADAL" clId="{D99B9BE0-4ACC-47EE-8873-A0616C3E57C8}" dt="2023-09-19T15:19:12.272" v="3652" actId="1076"/>
          <ac:spMkLst>
            <pc:docMk/>
            <pc:sldMk cId="1405236493" sldId="478"/>
            <ac:spMk id="28" creationId="{932B3C69-0AB9-0402-3924-4E58DDE9A39D}"/>
          </ac:spMkLst>
        </pc:spChg>
        <pc:spChg chg="add mod">
          <ac:chgData name="Kathleen Hancock" userId="270babe3-2a55-49f3-9aef-99a6fd87c9e6" providerId="ADAL" clId="{D99B9BE0-4ACC-47EE-8873-A0616C3E57C8}" dt="2023-09-19T15:19:12.272" v="3652" actId="1076"/>
          <ac:spMkLst>
            <pc:docMk/>
            <pc:sldMk cId="1405236493" sldId="478"/>
            <ac:spMk id="29" creationId="{D481858F-1021-F7C9-BEE2-BB2B4EE78079}"/>
          </ac:spMkLst>
        </pc:spChg>
        <pc:spChg chg="add mod">
          <ac:chgData name="Kathleen Hancock" userId="270babe3-2a55-49f3-9aef-99a6fd87c9e6" providerId="ADAL" clId="{D99B9BE0-4ACC-47EE-8873-A0616C3E57C8}" dt="2023-09-19T15:19:12.272" v="3652" actId="1076"/>
          <ac:spMkLst>
            <pc:docMk/>
            <pc:sldMk cId="1405236493" sldId="478"/>
            <ac:spMk id="30" creationId="{E0710722-40B6-A94B-0F88-161912E55936}"/>
          </ac:spMkLst>
        </pc:spChg>
        <pc:spChg chg="add mod">
          <ac:chgData name="Kathleen Hancock" userId="270babe3-2a55-49f3-9aef-99a6fd87c9e6" providerId="ADAL" clId="{D99B9BE0-4ACC-47EE-8873-A0616C3E57C8}" dt="2023-09-19T15:19:15.848" v="3654" actId="1076"/>
          <ac:spMkLst>
            <pc:docMk/>
            <pc:sldMk cId="1405236493" sldId="478"/>
            <ac:spMk id="31" creationId="{F8292197-3BC8-CC82-E547-B0FDB4A36E9D}"/>
          </ac:spMkLst>
        </pc:spChg>
        <pc:spChg chg="add mod">
          <ac:chgData name="Kathleen Hancock" userId="270babe3-2a55-49f3-9aef-99a6fd87c9e6" providerId="ADAL" clId="{D99B9BE0-4ACC-47EE-8873-A0616C3E57C8}" dt="2023-09-19T15:19:15.848" v="3654" actId="1076"/>
          <ac:spMkLst>
            <pc:docMk/>
            <pc:sldMk cId="1405236493" sldId="478"/>
            <ac:spMk id="32" creationId="{CD10FBC9-60E9-75BA-E73C-B3E7AE17C3E1}"/>
          </ac:spMkLst>
        </pc:spChg>
        <pc:spChg chg="add mod">
          <ac:chgData name="Kathleen Hancock" userId="270babe3-2a55-49f3-9aef-99a6fd87c9e6" providerId="ADAL" clId="{D99B9BE0-4ACC-47EE-8873-A0616C3E57C8}" dt="2023-09-19T15:19:15.848" v="3654" actId="1076"/>
          <ac:spMkLst>
            <pc:docMk/>
            <pc:sldMk cId="1405236493" sldId="478"/>
            <ac:spMk id="33" creationId="{A13170CB-791D-ACD1-0099-B955E27925CE}"/>
          </ac:spMkLst>
        </pc:spChg>
        <pc:spChg chg="add mod">
          <ac:chgData name="Kathleen Hancock" userId="270babe3-2a55-49f3-9aef-99a6fd87c9e6" providerId="ADAL" clId="{D99B9BE0-4ACC-47EE-8873-A0616C3E57C8}" dt="2023-09-19T15:19:15.848" v="3654" actId="1076"/>
          <ac:spMkLst>
            <pc:docMk/>
            <pc:sldMk cId="1405236493" sldId="478"/>
            <ac:spMk id="34" creationId="{5D049705-FC80-8311-31FE-C69D3E6FAF54}"/>
          </ac:spMkLst>
        </pc:spChg>
        <pc:spChg chg="add mod">
          <ac:chgData name="Kathleen Hancock" userId="270babe3-2a55-49f3-9aef-99a6fd87c9e6" providerId="ADAL" clId="{D99B9BE0-4ACC-47EE-8873-A0616C3E57C8}" dt="2023-09-19T15:19:15.848" v="3654" actId="1076"/>
          <ac:spMkLst>
            <pc:docMk/>
            <pc:sldMk cId="1405236493" sldId="478"/>
            <ac:spMk id="35" creationId="{D8422A50-1D1F-1CED-C1C7-0BD986BB0396}"/>
          </ac:spMkLst>
        </pc:spChg>
        <pc:spChg chg="add mod">
          <ac:chgData name="Kathleen Hancock" userId="270babe3-2a55-49f3-9aef-99a6fd87c9e6" providerId="ADAL" clId="{D99B9BE0-4ACC-47EE-8873-A0616C3E57C8}" dt="2023-09-19T15:19:15.848" v="3654" actId="1076"/>
          <ac:spMkLst>
            <pc:docMk/>
            <pc:sldMk cId="1405236493" sldId="478"/>
            <ac:spMk id="36" creationId="{CD78F725-37C1-EA5F-B38A-2153104EFA66}"/>
          </ac:spMkLst>
        </pc:spChg>
        <pc:spChg chg="add mod">
          <ac:chgData name="Kathleen Hancock" userId="270babe3-2a55-49f3-9aef-99a6fd87c9e6" providerId="ADAL" clId="{D99B9BE0-4ACC-47EE-8873-A0616C3E57C8}" dt="2023-09-19T15:19:22.597" v="3656" actId="1076"/>
          <ac:spMkLst>
            <pc:docMk/>
            <pc:sldMk cId="1405236493" sldId="478"/>
            <ac:spMk id="37" creationId="{C3649D78-791E-9507-B470-B87CF59E720F}"/>
          </ac:spMkLst>
        </pc:spChg>
        <pc:spChg chg="add mod">
          <ac:chgData name="Kathleen Hancock" userId="270babe3-2a55-49f3-9aef-99a6fd87c9e6" providerId="ADAL" clId="{D99B9BE0-4ACC-47EE-8873-A0616C3E57C8}" dt="2023-09-19T15:19:22.597" v="3656" actId="1076"/>
          <ac:spMkLst>
            <pc:docMk/>
            <pc:sldMk cId="1405236493" sldId="478"/>
            <ac:spMk id="38" creationId="{ED74A450-E00E-2675-95B7-61749A49EA3F}"/>
          </ac:spMkLst>
        </pc:spChg>
        <pc:spChg chg="add mod">
          <ac:chgData name="Kathleen Hancock" userId="270babe3-2a55-49f3-9aef-99a6fd87c9e6" providerId="ADAL" clId="{D99B9BE0-4ACC-47EE-8873-A0616C3E57C8}" dt="2023-09-19T15:19:22.597" v="3656" actId="1076"/>
          <ac:spMkLst>
            <pc:docMk/>
            <pc:sldMk cId="1405236493" sldId="478"/>
            <ac:spMk id="39" creationId="{D5EDB3C5-FD19-737F-4750-10389771833F}"/>
          </ac:spMkLst>
        </pc:spChg>
        <pc:spChg chg="add mod">
          <ac:chgData name="Kathleen Hancock" userId="270babe3-2a55-49f3-9aef-99a6fd87c9e6" providerId="ADAL" clId="{D99B9BE0-4ACC-47EE-8873-A0616C3E57C8}" dt="2023-09-19T15:19:22.597" v="3656" actId="1076"/>
          <ac:spMkLst>
            <pc:docMk/>
            <pc:sldMk cId="1405236493" sldId="478"/>
            <ac:spMk id="40" creationId="{945A537A-BA1A-A2CA-E99D-8F50E53AB45B}"/>
          </ac:spMkLst>
        </pc:spChg>
        <pc:spChg chg="add mod">
          <ac:chgData name="Kathleen Hancock" userId="270babe3-2a55-49f3-9aef-99a6fd87c9e6" providerId="ADAL" clId="{D99B9BE0-4ACC-47EE-8873-A0616C3E57C8}" dt="2023-09-19T15:19:22.597" v="3656" actId="1076"/>
          <ac:spMkLst>
            <pc:docMk/>
            <pc:sldMk cId="1405236493" sldId="478"/>
            <ac:spMk id="41" creationId="{906C8AB1-655E-855A-118A-52E19CA220FA}"/>
          </ac:spMkLst>
        </pc:spChg>
        <pc:spChg chg="add mod">
          <ac:chgData name="Kathleen Hancock" userId="270babe3-2a55-49f3-9aef-99a6fd87c9e6" providerId="ADAL" clId="{D99B9BE0-4ACC-47EE-8873-A0616C3E57C8}" dt="2023-09-19T15:19:22.597" v="3656" actId="1076"/>
          <ac:spMkLst>
            <pc:docMk/>
            <pc:sldMk cId="1405236493" sldId="478"/>
            <ac:spMk id="42" creationId="{4C5C8784-AC83-255F-5C5C-D9928D7B3A50}"/>
          </ac:spMkLst>
        </pc:spChg>
        <pc:spChg chg="add mod">
          <ac:chgData name="Kathleen Hancock" userId="270babe3-2a55-49f3-9aef-99a6fd87c9e6" providerId="ADAL" clId="{D99B9BE0-4ACC-47EE-8873-A0616C3E57C8}" dt="2023-09-19T15:19:30.997" v="3658" actId="1076"/>
          <ac:spMkLst>
            <pc:docMk/>
            <pc:sldMk cId="1405236493" sldId="478"/>
            <ac:spMk id="43" creationId="{3F67C92C-AFA4-EB21-D0A8-55F92609209A}"/>
          </ac:spMkLst>
        </pc:spChg>
        <pc:spChg chg="add mod">
          <ac:chgData name="Kathleen Hancock" userId="270babe3-2a55-49f3-9aef-99a6fd87c9e6" providerId="ADAL" clId="{D99B9BE0-4ACC-47EE-8873-A0616C3E57C8}" dt="2023-09-19T15:19:30.997" v="3658" actId="1076"/>
          <ac:spMkLst>
            <pc:docMk/>
            <pc:sldMk cId="1405236493" sldId="478"/>
            <ac:spMk id="44" creationId="{66615989-2CB1-D31C-4165-EBFA216B2F39}"/>
          </ac:spMkLst>
        </pc:spChg>
        <pc:spChg chg="add mod">
          <ac:chgData name="Kathleen Hancock" userId="270babe3-2a55-49f3-9aef-99a6fd87c9e6" providerId="ADAL" clId="{D99B9BE0-4ACC-47EE-8873-A0616C3E57C8}" dt="2023-09-19T15:19:30.997" v="3658" actId="1076"/>
          <ac:spMkLst>
            <pc:docMk/>
            <pc:sldMk cId="1405236493" sldId="478"/>
            <ac:spMk id="45" creationId="{8BA6FDDE-4A4D-EA09-933C-3A8FB9393E3F}"/>
          </ac:spMkLst>
        </pc:spChg>
        <pc:spChg chg="add mod">
          <ac:chgData name="Kathleen Hancock" userId="270babe3-2a55-49f3-9aef-99a6fd87c9e6" providerId="ADAL" clId="{D99B9BE0-4ACC-47EE-8873-A0616C3E57C8}" dt="2023-09-19T15:19:30.997" v="3658" actId="1076"/>
          <ac:spMkLst>
            <pc:docMk/>
            <pc:sldMk cId="1405236493" sldId="478"/>
            <ac:spMk id="46" creationId="{370E634B-965C-FCA4-1A26-B3E2CE7354E4}"/>
          </ac:spMkLst>
        </pc:spChg>
        <pc:spChg chg="add mod">
          <ac:chgData name="Kathleen Hancock" userId="270babe3-2a55-49f3-9aef-99a6fd87c9e6" providerId="ADAL" clId="{D99B9BE0-4ACC-47EE-8873-A0616C3E57C8}" dt="2023-09-19T15:19:30.997" v="3658" actId="1076"/>
          <ac:spMkLst>
            <pc:docMk/>
            <pc:sldMk cId="1405236493" sldId="478"/>
            <ac:spMk id="47" creationId="{4FD9EEBD-0C6F-1A00-72A3-51D66FEAACA4}"/>
          </ac:spMkLst>
        </pc:spChg>
        <pc:spChg chg="add mod">
          <ac:chgData name="Kathleen Hancock" userId="270babe3-2a55-49f3-9aef-99a6fd87c9e6" providerId="ADAL" clId="{D99B9BE0-4ACC-47EE-8873-A0616C3E57C8}" dt="2023-09-19T15:19:30.997" v="3658" actId="1076"/>
          <ac:spMkLst>
            <pc:docMk/>
            <pc:sldMk cId="1405236493" sldId="478"/>
            <ac:spMk id="48" creationId="{CE8F55F2-647A-3D8A-8F1B-BBEE4F47F973}"/>
          </ac:spMkLst>
        </pc:spChg>
        <pc:spChg chg="add mod">
          <ac:chgData name="Kathleen Hancock" userId="270babe3-2a55-49f3-9aef-99a6fd87c9e6" providerId="ADAL" clId="{D99B9BE0-4ACC-47EE-8873-A0616C3E57C8}" dt="2023-09-19T15:19:36.196" v="3660" actId="1076"/>
          <ac:spMkLst>
            <pc:docMk/>
            <pc:sldMk cId="1405236493" sldId="478"/>
            <ac:spMk id="49" creationId="{ED5CE992-757E-E695-E2C1-AC4463F21821}"/>
          </ac:spMkLst>
        </pc:spChg>
        <pc:spChg chg="add mod">
          <ac:chgData name="Kathleen Hancock" userId="270babe3-2a55-49f3-9aef-99a6fd87c9e6" providerId="ADAL" clId="{D99B9BE0-4ACC-47EE-8873-A0616C3E57C8}" dt="2023-09-19T15:19:36.196" v="3660" actId="1076"/>
          <ac:spMkLst>
            <pc:docMk/>
            <pc:sldMk cId="1405236493" sldId="478"/>
            <ac:spMk id="50" creationId="{4BEB76C5-6A14-298A-5325-63971F147B24}"/>
          </ac:spMkLst>
        </pc:spChg>
        <pc:spChg chg="add mod">
          <ac:chgData name="Kathleen Hancock" userId="270babe3-2a55-49f3-9aef-99a6fd87c9e6" providerId="ADAL" clId="{D99B9BE0-4ACC-47EE-8873-A0616C3E57C8}" dt="2023-09-19T15:19:36.196" v="3660" actId="1076"/>
          <ac:spMkLst>
            <pc:docMk/>
            <pc:sldMk cId="1405236493" sldId="478"/>
            <ac:spMk id="51" creationId="{5A807572-AE88-B2E4-A509-35DD150707F5}"/>
          </ac:spMkLst>
        </pc:spChg>
        <pc:spChg chg="add mod">
          <ac:chgData name="Kathleen Hancock" userId="270babe3-2a55-49f3-9aef-99a6fd87c9e6" providerId="ADAL" clId="{D99B9BE0-4ACC-47EE-8873-A0616C3E57C8}" dt="2023-09-19T15:19:36.196" v="3660" actId="1076"/>
          <ac:spMkLst>
            <pc:docMk/>
            <pc:sldMk cId="1405236493" sldId="478"/>
            <ac:spMk id="52" creationId="{D1F91CA6-B807-86DE-0761-51F3AA7371F4}"/>
          </ac:spMkLst>
        </pc:spChg>
        <pc:spChg chg="add mod">
          <ac:chgData name="Kathleen Hancock" userId="270babe3-2a55-49f3-9aef-99a6fd87c9e6" providerId="ADAL" clId="{D99B9BE0-4ACC-47EE-8873-A0616C3E57C8}" dt="2023-09-19T15:19:36.196" v="3660" actId="1076"/>
          <ac:spMkLst>
            <pc:docMk/>
            <pc:sldMk cId="1405236493" sldId="478"/>
            <ac:spMk id="53" creationId="{EC92EDC5-E24F-0842-B0E7-E1505DF9376B}"/>
          </ac:spMkLst>
        </pc:spChg>
        <pc:spChg chg="add mod">
          <ac:chgData name="Kathleen Hancock" userId="270babe3-2a55-49f3-9aef-99a6fd87c9e6" providerId="ADAL" clId="{D99B9BE0-4ACC-47EE-8873-A0616C3E57C8}" dt="2023-09-19T15:19:36.196" v="3660" actId="1076"/>
          <ac:spMkLst>
            <pc:docMk/>
            <pc:sldMk cId="1405236493" sldId="478"/>
            <ac:spMk id="54" creationId="{09B30782-1117-EC9A-9EFB-027E29B01A7E}"/>
          </ac:spMkLst>
        </pc:spChg>
        <pc:spChg chg="add mod">
          <ac:chgData name="Kathleen Hancock" userId="270babe3-2a55-49f3-9aef-99a6fd87c9e6" providerId="ADAL" clId="{D99B9BE0-4ACC-47EE-8873-A0616C3E57C8}" dt="2023-09-19T15:19:40.872" v="3662" actId="1076"/>
          <ac:spMkLst>
            <pc:docMk/>
            <pc:sldMk cId="1405236493" sldId="478"/>
            <ac:spMk id="55" creationId="{DA2869C8-A981-06DB-2202-26B77C136FB7}"/>
          </ac:spMkLst>
        </pc:spChg>
        <pc:spChg chg="add mod">
          <ac:chgData name="Kathleen Hancock" userId="270babe3-2a55-49f3-9aef-99a6fd87c9e6" providerId="ADAL" clId="{D99B9BE0-4ACC-47EE-8873-A0616C3E57C8}" dt="2023-09-19T15:19:40.872" v="3662" actId="1076"/>
          <ac:spMkLst>
            <pc:docMk/>
            <pc:sldMk cId="1405236493" sldId="478"/>
            <ac:spMk id="56" creationId="{5338E54B-1EF3-1EBF-1701-6288CE4EEC65}"/>
          </ac:spMkLst>
        </pc:spChg>
        <pc:spChg chg="add mod">
          <ac:chgData name="Kathleen Hancock" userId="270babe3-2a55-49f3-9aef-99a6fd87c9e6" providerId="ADAL" clId="{D99B9BE0-4ACC-47EE-8873-A0616C3E57C8}" dt="2023-09-19T15:19:40.872" v="3662" actId="1076"/>
          <ac:spMkLst>
            <pc:docMk/>
            <pc:sldMk cId="1405236493" sldId="478"/>
            <ac:spMk id="57" creationId="{9D19C047-1E2B-E0C7-FFC5-F4B4C3BE77A6}"/>
          </ac:spMkLst>
        </pc:spChg>
        <pc:spChg chg="add mod">
          <ac:chgData name="Kathleen Hancock" userId="270babe3-2a55-49f3-9aef-99a6fd87c9e6" providerId="ADAL" clId="{D99B9BE0-4ACC-47EE-8873-A0616C3E57C8}" dt="2023-09-19T15:19:40.872" v="3662" actId="1076"/>
          <ac:spMkLst>
            <pc:docMk/>
            <pc:sldMk cId="1405236493" sldId="478"/>
            <ac:spMk id="58" creationId="{270AB3F2-A354-2F98-98D2-FECBD21C9B53}"/>
          </ac:spMkLst>
        </pc:spChg>
        <pc:spChg chg="add mod">
          <ac:chgData name="Kathleen Hancock" userId="270babe3-2a55-49f3-9aef-99a6fd87c9e6" providerId="ADAL" clId="{D99B9BE0-4ACC-47EE-8873-A0616C3E57C8}" dt="2023-09-19T15:19:40.872" v="3662" actId="1076"/>
          <ac:spMkLst>
            <pc:docMk/>
            <pc:sldMk cId="1405236493" sldId="478"/>
            <ac:spMk id="59" creationId="{FD1F4EE9-CD8C-4F0B-EDB6-BE8C67F238A5}"/>
          </ac:spMkLst>
        </pc:spChg>
        <pc:spChg chg="add mod">
          <ac:chgData name="Kathleen Hancock" userId="270babe3-2a55-49f3-9aef-99a6fd87c9e6" providerId="ADAL" clId="{D99B9BE0-4ACC-47EE-8873-A0616C3E57C8}" dt="2023-09-19T15:19:40.872" v="3662" actId="1076"/>
          <ac:spMkLst>
            <pc:docMk/>
            <pc:sldMk cId="1405236493" sldId="478"/>
            <ac:spMk id="60" creationId="{84BAF059-A81D-ECE2-ED9B-9CCC5C72AFEE}"/>
          </ac:spMkLst>
        </pc:spChg>
        <pc:spChg chg="add mod">
          <ac:chgData name="Kathleen Hancock" userId="270babe3-2a55-49f3-9aef-99a6fd87c9e6" providerId="ADAL" clId="{D99B9BE0-4ACC-47EE-8873-A0616C3E57C8}" dt="2023-09-19T15:19:49.173" v="3664" actId="1076"/>
          <ac:spMkLst>
            <pc:docMk/>
            <pc:sldMk cId="1405236493" sldId="478"/>
            <ac:spMk id="61" creationId="{058D6BDB-099E-46FF-ECE9-D5F9DB77BDC1}"/>
          </ac:spMkLst>
        </pc:spChg>
        <pc:spChg chg="add mod">
          <ac:chgData name="Kathleen Hancock" userId="270babe3-2a55-49f3-9aef-99a6fd87c9e6" providerId="ADAL" clId="{D99B9BE0-4ACC-47EE-8873-A0616C3E57C8}" dt="2023-09-19T15:19:49.173" v="3664" actId="1076"/>
          <ac:spMkLst>
            <pc:docMk/>
            <pc:sldMk cId="1405236493" sldId="478"/>
            <ac:spMk id="62" creationId="{2D596EA4-C434-8882-A724-D80760D9EDD8}"/>
          </ac:spMkLst>
        </pc:spChg>
        <pc:spChg chg="add mod">
          <ac:chgData name="Kathleen Hancock" userId="270babe3-2a55-49f3-9aef-99a6fd87c9e6" providerId="ADAL" clId="{D99B9BE0-4ACC-47EE-8873-A0616C3E57C8}" dt="2023-09-19T15:19:49.173" v="3664" actId="1076"/>
          <ac:spMkLst>
            <pc:docMk/>
            <pc:sldMk cId="1405236493" sldId="478"/>
            <ac:spMk id="63" creationId="{42F0A818-26EA-C3C7-8D80-DA7AB80ACBD3}"/>
          </ac:spMkLst>
        </pc:spChg>
        <pc:spChg chg="add mod">
          <ac:chgData name="Kathleen Hancock" userId="270babe3-2a55-49f3-9aef-99a6fd87c9e6" providerId="ADAL" clId="{D99B9BE0-4ACC-47EE-8873-A0616C3E57C8}" dt="2023-09-19T15:19:49.173" v="3664" actId="1076"/>
          <ac:spMkLst>
            <pc:docMk/>
            <pc:sldMk cId="1405236493" sldId="478"/>
            <ac:spMk id="64" creationId="{A7683216-209A-34AA-9786-D26E8456C98C}"/>
          </ac:spMkLst>
        </pc:spChg>
        <pc:spChg chg="add mod">
          <ac:chgData name="Kathleen Hancock" userId="270babe3-2a55-49f3-9aef-99a6fd87c9e6" providerId="ADAL" clId="{D99B9BE0-4ACC-47EE-8873-A0616C3E57C8}" dt="2023-09-19T15:19:49.173" v="3664" actId="1076"/>
          <ac:spMkLst>
            <pc:docMk/>
            <pc:sldMk cId="1405236493" sldId="478"/>
            <ac:spMk id="65" creationId="{435F9B26-BEFE-0C63-D7EF-D3E234D9D480}"/>
          </ac:spMkLst>
        </pc:spChg>
        <pc:spChg chg="add mod">
          <ac:chgData name="Kathleen Hancock" userId="270babe3-2a55-49f3-9aef-99a6fd87c9e6" providerId="ADAL" clId="{D99B9BE0-4ACC-47EE-8873-A0616C3E57C8}" dt="2023-09-19T15:19:49.173" v="3664" actId="1076"/>
          <ac:spMkLst>
            <pc:docMk/>
            <pc:sldMk cId="1405236493" sldId="478"/>
            <ac:spMk id="66" creationId="{6865C8A3-09F1-C729-269F-10005D5E6B00}"/>
          </ac:spMkLst>
        </pc:spChg>
        <pc:spChg chg="add mod">
          <ac:chgData name="Kathleen Hancock" userId="270babe3-2a55-49f3-9aef-99a6fd87c9e6" providerId="ADAL" clId="{D99B9BE0-4ACC-47EE-8873-A0616C3E57C8}" dt="2023-09-19T15:20:15.918" v="3669" actId="1076"/>
          <ac:spMkLst>
            <pc:docMk/>
            <pc:sldMk cId="1405236493" sldId="478"/>
            <ac:spMk id="67" creationId="{467ABA7F-1DD5-59D0-694B-77FFCBB5355D}"/>
          </ac:spMkLst>
        </pc:spChg>
        <pc:spChg chg="add mod">
          <ac:chgData name="Kathleen Hancock" userId="270babe3-2a55-49f3-9aef-99a6fd87c9e6" providerId="ADAL" clId="{D99B9BE0-4ACC-47EE-8873-A0616C3E57C8}" dt="2023-09-19T15:20:15.918" v="3669" actId="1076"/>
          <ac:spMkLst>
            <pc:docMk/>
            <pc:sldMk cId="1405236493" sldId="478"/>
            <ac:spMk id="68" creationId="{1316EFDD-B0DF-C7AB-3447-768CAFEDC948}"/>
          </ac:spMkLst>
        </pc:spChg>
        <pc:spChg chg="add mod">
          <ac:chgData name="Kathleen Hancock" userId="270babe3-2a55-49f3-9aef-99a6fd87c9e6" providerId="ADAL" clId="{D99B9BE0-4ACC-47EE-8873-A0616C3E57C8}" dt="2023-09-19T15:20:10.030" v="3668" actId="1076"/>
          <ac:spMkLst>
            <pc:docMk/>
            <pc:sldMk cId="1405236493" sldId="478"/>
            <ac:spMk id="69" creationId="{F9826C8D-6A1B-79B8-6280-A30D51B9C5DA}"/>
          </ac:spMkLst>
        </pc:spChg>
        <pc:spChg chg="add mod">
          <ac:chgData name="Kathleen Hancock" userId="270babe3-2a55-49f3-9aef-99a6fd87c9e6" providerId="ADAL" clId="{D99B9BE0-4ACC-47EE-8873-A0616C3E57C8}" dt="2023-09-19T15:20:10.030" v="3668" actId="1076"/>
          <ac:spMkLst>
            <pc:docMk/>
            <pc:sldMk cId="1405236493" sldId="478"/>
            <ac:spMk id="70" creationId="{37CA0C91-118C-AD53-D32B-652E8025B5E8}"/>
          </ac:spMkLst>
        </pc:spChg>
        <pc:spChg chg="add mod">
          <ac:chgData name="Kathleen Hancock" userId="270babe3-2a55-49f3-9aef-99a6fd87c9e6" providerId="ADAL" clId="{D99B9BE0-4ACC-47EE-8873-A0616C3E57C8}" dt="2023-09-19T15:20:04.219" v="3667" actId="1076"/>
          <ac:spMkLst>
            <pc:docMk/>
            <pc:sldMk cId="1405236493" sldId="478"/>
            <ac:spMk id="71" creationId="{D5636A5A-3E6A-54C7-DA88-C94FCA2F2C66}"/>
          </ac:spMkLst>
        </pc:spChg>
        <pc:spChg chg="add mod">
          <ac:chgData name="Kathleen Hancock" userId="270babe3-2a55-49f3-9aef-99a6fd87c9e6" providerId="ADAL" clId="{D99B9BE0-4ACC-47EE-8873-A0616C3E57C8}" dt="2023-09-19T15:20:04.219" v="3667" actId="1076"/>
          <ac:spMkLst>
            <pc:docMk/>
            <pc:sldMk cId="1405236493" sldId="478"/>
            <ac:spMk id="72" creationId="{A8355325-E5D0-7260-7C69-068BDBCFBE07}"/>
          </ac:spMkLst>
        </pc:spChg>
        <pc:spChg chg="add mod">
          <ac:chgData name="Kathleen Hancock" userId="270babe3-2a55-49f3-9aef-99a6fd87c9e6" providerId="ADAL" clId="{D99B9BE0-4ACC-47EE-8873-A0616C3E57C8}" dt="2023-09-19T15:20:23.172" v="3671" actId="1076"/>
          <ac:spMkLst>
            <pc:docMk/>
            <pc:sldMk cId="1405236493" sldId="478"/>
            <ac:spMk id="73" creationId="{5BA245BB-C91F-0A61-5B97-F434D23F6713}"/>
          </ac:spMkLst>
        </pc:spChg>
        <pc:spChg chg="add mod">
          <ac:chgData name="Kathleen Hancock" userId="270babe3-2a55-49f3-9aef-99a6fd87c9e6" providerId="ADAL" clId="{D99B9BE0-4ACC-47EE-8873-A0616C3E57C8}" dt="2023-09-19T15:20:23.172" v="3671" actId="1076"/>
          <ac:spMkLst>
            <pc:docMk/>
            <pc:sldMk cId="1405236493" sldId="478"/>
            <ac:spMk id="74" creationId="{0E3326D8-5AF1-7834-8A55-2F564822898D}"/>
          </ac:spMkLst>
        </pc:spChg>
        <pc:spChg chg="add mod">
          <ac:chgData name="Kathleen Hancock" userId="270babe3-2a55-49f3-9aef-99a6fd87c9e6" providerId="ADAL" clId="{D99B9BE0-4ACC-47EE-8873-A0616C3E57C8}" dt="2023-09-19T15:20:27.163" v="3673" actId="1076"/>
          <ac:spMkLst>
            <pc:docMk/>
            <pc:sldMk cId="1405236493" sldId="478"/>
            <ac:spMk id="75" creationId="{79B80746-5C71-268B-DB8D-CBACC836046D}"/>
          </ac:spMkLst>
        </pc:spChg>
        <pc:spChg chg="add mod">
          <ac:chgData name="Kathleen Hancock" userId="270babe3-2a55-49f3-9aef-99a6fd87c9e6" providerId="ADAL" clId="{D99B9BE0-4ACC-47EE-8873-A0616C3E57C8}" dt="2023-09-19T15:20:27.163" v="3673" actId="1076"/>
          <ac:spMkLst>
            <pc:docMk/>
            <pc:sldMk cId="1405236493" sldId="478"/>
            <ac:spMk id="76" creationId="{8969AEBE-B761-EC4B-8A8C-C861DE454B28}"/>
          </ac:spMkLst>
        </pc:spChg>
        <pc:spChg chg="add mod">
          <ac:chgData name="Kathleen Hancock" userId="270babe3-2a55-49f3-9aef-99a6fd87c9e6" providerId="ADAL" clId="{D99B9BE0-4ACC-47EE-8873-A0616C3E57C8}" dt="2023-09-19T15:20:31.399" v="3675" actId="1076"/>
          <ac:spMkLst>
            <pc:docMk/>
            <pc:sldMk cId="1405236493" sldId="478"/>
            <ac:spMk id="77" creationId="{C2461AA1-75D9-CB6E-83E8-DF08D5BD1ADB}"/>
          </ac:spMkLst>
        </pc:spChg>
        <pc:spChg chg="add mod">
          <ac:chgData name="Kathleen Hancock" userId="270babe3-2a55-49f3-9aef-99a6fd87c9e6" providerId="ADAL" clId="{D99B9BE0-4ACC-47EE-8873-A0616C3E57C8}" dt="2023-09-19T15:20:31.399" v="3675" actId="1076"/>
          <ac:spMkLst>
            <pc:docMk/>
            <pc:sldMk cId="1405236493" sldId="478"/>
            <ac:spMk id="78" creationId="{717A9AAC-0994-1CEB-6AEC-105A16A37B3C}"/>
          </ac:spMkLst>
        </pc:spChg>
        <pc:spChg chg="add mod">
          <ac:chgData name="Kathleen Hancock" userId="270babe3-2a55-49f3-9aef-99a6fd87c9e6" providerId="ADAL" clId="{D99B9BE0-4ACC-47EE-8873-A0616C3E57C8}" dt="2023-09-19T15:20:35.700" v="3677" actId="1076"/>
          <ac:spMkLst>
            <pc:docMk/>
            <pc:sldMk cId="1405236493" sldId="478"/>
            <ac:spMk id="79" creationId="{F261EA4F-3BD6-AE52-6227-4BBCE65884E9}"/>
          </ac:spMkLst>
        </pc:spChg>
        <pc:spChg chg="add mod">
          <ac:chgData name="Kathleen Hancock" userId="270babe3-2a55-49f3-9aef-99a6fd87c9e6" providerId="ADAL" clId="{D99B9BE0-4ACC-47EE-8873-A0616C3E57C8}" dt="2023-09-19T15:20:35.700" v="3677" actId="1076"/>
          <ac:spMkLst>
            <pc:docMk/>
            <pc:sldMk cId="1405236493" sldId="478"/>
            <ac:spMk id="80" creationId="{7DAFAF21-A69C-31FB-3239-6A1E16C09D8B}"/>
          </ac:spMkLst>
        </pc:spChg>
        <pc:spChg chg="add mod">
          <ac:chgData name="Kathleen Hancock" userId="270babe3-2a55-49f3-9aef-99a6fd87c9e6" providerId="ADAL" clId="{D99B9BE0-4ACC-47EE-8873-A0616C3E57C8}" dt="2023-09-19T15:20:41.242" v="3679" actId="1076"/>
          <ac:spMkLst>
            <pc:docMk/>
            <pc:sldMk cId="1405236493" sldId="478"/>
            <ac:spMk id="81" creationId="{007D2554-639E-91A3-6D35-DD8197240891}"/>
          </ac:spMkLst>
        </pc:spChg>
        <pc:spChg chg="add mod">
          <ac:chgData name="Kathleen Hancock" userId="270babe3-2a55-49f3-9aef-99a6fd87c9e6" providerId="ADAL" clId="{D99B9BE0-4ACC-47EE-8873-A0616C3E57C8}" dt="2023-09-19T15:20:41.242" v="3679" actId="1076"/>
          <ac:spMkLst>
            <pc:docMk/>
            <pc:sldMk cId="1405236493" sldId="478"/>
            <ac:spMk id="82" creationId="{454FBC93-F363-2935-AAB9-EFFC974B4725}"/>
          </ac:spMkLst>
        </pc:spChg>
        <pc:spChg chg="add mod">
          <ac:chgData name="Kathleen Hancock" userId="270babe3-2a55-49f3-9aef-99a6fd87c9e6" providerId="ADAL" clId="{D99B9BE0-4ACC-47EE-8873-A0616C3E57C8}" dt="2023-09-19T15:20:46.360" v="3681" actId="1076"/>
          <ac:spMkLst>
            <pc:docMk/>
            <pc:sldMk cId="1405236493" sldId="478"/>
            <ac:spMk id="83" creationId="{A60885BC-3C92-24C4-CE59-440E3D83E2B3}"/>
          </ac:spMkLst>
        </pc:spChg>
        <pc:spChg chg="add mod">
          <ac:chgData name="Kathleen Hancock" userId="270babe3-2a55-49f3-9aef-99a6fd87c9e6" providerId="ADAL" clId="{D99B9BE0-4ACC-47EE-8873-A0616C3E57C8}" dt="2023-09-19T15:20:46.360" v="3681" actId="1076"/>
          <ac:spMkLst>
            <pc:docMk/>
            <pc:sldMk cId="1405236493" sldId="478"/>
            <ac:spMk id="84" creationId="{7B5A41A8-6313-FB3B-FB3E-78ECE661AD30}"/>
          </ac:spMkLst>
        </pc:spChg>
        <pc:spChg chg="add mod">
          <ac:chgData name="Kathleen Hancock" userId="270babe3-2a55-49f3-9aef-99a6fd87c9e6" providerId="ADAL" clId="{D99B9BE0-4ACC-47EE-8873-A0616C3E57C8}" dt="2023-09-19T15:20:50.254" v="3683" actId="1076"/>
          <ac:spMkLst>
            <pc:docMk/>
            <pc:sldMk cId="1405236493" sldId="478"/>
            <ac:spMk id="85" creationId="{950CA484-CCE5-4A3D-E3B5-074989EC6222}"/>
          </ac:spMkLst>
        </pc:spChg>
        <pc:spChg chg="add mod">
          <ac:chgData name="Kathleen Hancock" userId="270babe3-2a55-49f3-9aef-99a6fd87c9e6" providerId="ADAL" clId="{D99B9BE0-4ACC-47EE-8873-A0616C3E57C8}" dt="2023-09-19T15:20:50.254" v="3683" actId="1076"/>
          <ac:spMkLst>
            <pc:docMk/>
            <pc:sldMk cId="1405236493" sldId="478"/>
            <ac:spMk id="86" creationId="{5D710CD8-B160-AEC7-A4AB-D2EAEEE54D1F}"/>
          </ac:spMkLst>
        </pc:spChg>
        <pc:spChg chg="add mod">
          <ac:chgData name="Kathleen Hancock" userId="270babe3-2a55-49f3-9aef-99a6fd87c9e6" providerId="ADAL" clId="{D99B9BE0-4ACC-47EE-8873-A0616C3E57C8}" dt="2023-09-19T15:20:54.256" v="3685" actId="1076"/>
          <ac:spMkLst>
            <pc:docMk/>
            <pc:sldMk cId="1405236493" sldId="478"/>
            <ac:spMk id="87" creationId="{C27C8B66-F33A-6001-5911-A6207B0379AC}"/>
          </ac:spMkLst>
        </pc:spChg>
        <pc:spChg chg="add mod">
          <ac:chgData name="Kathleen Hancock" userId="270babe3-2a55-49f3-9aef-99a6fd87c9e6" providerId="ADAL" clId="{D99B9BE0-4ACC-47EE-8873-A0616C3E57C8}" dt="2023-09-19T15:20:54.256" v="3685" actId="1076"/>
          <ac:spMkLst>
            <pc:docMk/>
            <pc:sldMk cId="1405236493" sldId="478"/>
            <ac:spMk id="88" creationId="{F5440C38-590A-BCA3-D6E1-1D16B887BC0D}"/>
          </ac:spMkLst>
        </pc:spChg>
        <pc:spChg chg="add mod">
          <ac:chgData name="Kathleen Hancock" userId="270babe3-2a55-49f3-9aef-99a6fd87c9e6" providerId="ADAL" clId="{D99B9BE0-4ACC-47EE-8873-A0616C3E57C8}" dt="2023-09-19T15:20:58.229" v="3687" actId="1076"/>
          <ac:spMkLst>
            <pc:docMk/>
            <pc:sldMk cId="1405236493" sldId="478"/>
            <ac:spMk id="89" creationId="{17953C55-9A99-5020-7C0E-3C2DE0A73999}"/>
          </ac:spMkLst>
        </pc:spChg>
        <pc:spChg chg="add mod">
          <ac:chgData name="Kathleen Hancock" userId="270babe3-2a55-49f3-9aef-99a6fd87c9e6" providerId="ADAL" clId="{D99B9BE0-4ACC-47EE-8873-A0616C3E57C8}" dt="2023-09-19T15:20:58.229" v="3687" actId="1076"/>
          <ac:spMkLst>
            <pc:docMk/>
            <pc:sldMk cId="1405236493" sldId="478"/>
            <ac:spMk id="90" creationId="{4E7C1473-8C23-158D-2F11-826FCBF3702F}"/>
          </ac:spMkLst>
        </pc:spChg>
        <pc:spChg chg="add mod">
          <ac:chgData name="Kathleen Hancock" userId="270babe3-2a55-49f3-9aef-99a6fd87c9e6" providerId="ADAL" clId="{D99B9BE0-4ACC-47EE-8873-A0616C3E57C8}" dt="2023-09-19T15:21:04.508" v="3689" actId="1076"/>
          <ac:spMkLst>
            <pc:docMk/>
            <pc:sldMk cId="1405236493" sldId="478"/>
            <ac:spMk id="91" creationId="{88807475-A03E-BD4B-CA44-3AF9712FEC41}"/>
          </ac:spMkLst>
        </pc:spChg>
        <pc:spChg chg="add mod">
          <ac:chgData name="Kathleen Hancock" userId="270babe3-2a55-49f3-9aef-99a6fd87c9e6" providerId="ADAL" clId="{D99B9BE0-4ACC-47EE-8873-A0616C3E57C8}" dt="2023-09-19T15:21:04.508" v="3689" actId="1076"/>
          <ac:spMkLst>
            <pc:docMk/>
            <pc:sldMk cId="1405236493" sldId="478"/>
            <ac:spMk id="92" creationId="{CCA6A0BE-07B7-6C06-3DA4-66B39A6CAE67}"/>
          </ac:spMkLst>
        </pc:spChg>
        <pc:spChg chg="add mod">
          <ac:chgData name="Kathleen Hancock" userId="270babe3-2a55-49f3-9aef-99a6fd87c9e6" providerId="ADAL" clId="{D99B9BE0-4ACC-47EE-8873-A0616C3E57C8}" dt="2023-09-19T15:21:07.366" v="3691" actId="1076"/>
          <ac:spMkLst>
            <pc:docMk/>
            <pc:sldMk cId="1405236493" sldId="478"/>
            <ac:spMk id="93" creationId="{9824C66A-BD37-5D93-E64B-6E83A1F9699B}"/>
          </ac:spMkLst>
        </pc:spChg>
        <pc:spChg chg="add mod">
          <ac:chgData name="Kathleen Hancock" userId="270babe3-2a55-49f3-9aef-99a6fd87c9e6" providerId="ADAL" clId="{D99B9BE0-4ACC-47EE-8873-A0616C3E57C8}" dt="2023-09-19T15:21:07.366" v="3691" actId="1076"/>
          <ac:spMkLst>
            <pc:docMk/>
            <pc:sldMk cId="1405236493" sldId="478"/>
            <ac:spMk id="94" creationId="{5D1FB34F-B312-9C7C-8674-BDFEDBE3F813}"/>
          </ac:spMkLst>
        </pc:spChg>
        <pc:spChg chg="add mod">
          <ac:chgData name="Kathleen Hancock" userId="270babe3-2a55-49f3-9aef-99a6fd87c9e6" providerId="ADAL" clId="{D99B9BE0-4ACC-47EE-8873-A0616C3E57C8}" dt="2023-09-19T15:21:27.051" v="3718" actId="20577"/>
          <ac:spMkLst>
            <pc:docMk/>
            <pc:sldMk cId="1405236493" sldId="478"/>
            <ac:spMk id="95" creationId="{C7EE2234-A901-6CF8-C340-512839E39FD6}"/>
          </ac:spMkLst>
        </pc:spChg>
      </pc:sldChg>
      <pc:sldChg chg="addSp delSp modSp add mod">
        <pc:chgData name="Kathleen Hancock" userId="270babe3-2a55-49f3-9aef-99a6fd87c9e6" providerId="ADAL" clId="{D99B9BE0-4ACC-47EE-8873-A0616C3E57C8}" dt="2023-09-21T20:02:28.278" v="3886" actId="1037"/>
        <pc:sldMkLst>
          <pc:docMk/>
          <pc:sldMk cId="1925505001" sldId="479"/>
        </pc:sldMkLst>
        <pc:spChg chg="add del mod">
          <ac:chgData name="Kathleen Hancock" userId="270babe3-2a55-49f3-9aef-99a6fd87c9e6" providerId="ADAL" clId="{D99B9BE0-4ACC-47EE-8873-A0616C3E57C8}" dt="2023-09-19T15:34:18.669" v="3779" actId="478"/>
          <ac:spMkLst>
            <pc:docMk/>
            <pc:sldMk cId="1925505001" sldId="479"/>
            <ac:spMk id="2" creationId="{8320DCD0-2DAE-8A98-4081-C0660D1CE3A3}"/>
          </ac:spMkLst>
        </pc:spChg>
        <pc:spChg chg="add del mod">
          <ac:chgData name="Kathleen Hancock" userId="270babe3-2a55-49f3-9aef-99a6fd87c9e6" providerId="ADAL" clId="{D99B9BE0-4ACC-47EE-8873-A0616C3E57C8}" dt="2023-09-19T15:34:16.257" v="3778" actId="478"/>
          <ac:spMkLst>
            <pc:docMk/>
            <pc:sldMk cId="1925505001" sldId="479"/>
            <ac:spMk id="3" creationId="{AA15CADF-EA31-27B8-1116-BB5ACBF91CDA}"/>
          </ac:spMkLst>
        </pc:spChg>
        <pc:spChg chg="add mod">
          <ac:chgData name="Kathleen Hancock" userId="270babe3-2a55-49f3-9aef-99a6fd87c9e6" providerId="ADAL" clId="{D99B9BE0-4ACC-47EE-8873-A0616C3E57C8}" dt="2023-09-19T15:33:48.737" v="3774" actId="1076"/>
          <ac:spMkLst>
            <pc:docMk/>
            <pc:sldMk cId="1925505001" sldId="479"/>
            <ac:spMk id="4" creationId="{525B5C47-51E2-35A7-465E-649A094B61BC}"/>
          </ac:spMkLst>
        </pc:spChg>
        <pc:spChg chg="add mod">
          <ac:chgData name="Kathleen Hancock" userId="270babe3-2a55-49f3-9aef-99a6fd87c9e6" providerId="ADAL" clId="{D99B9BE0-4ACC-47EE-8873-A0616C3E57C8}" dt="2023-09-19T15:33:48.737" v="3774" actId="1076"/>
          <ac:spMkLst>
            <pc:docMk/>
            <pc:sldMk cId="1925505001" sldId="479"/>
            <ac:spMk id="5" creationId="{7C91BE36-3CED-5619-CABE-34902CA8AB96}"/>
          </ac:spMkLst>
        </pc:spChg>
        <pc:spChg chg="add del mod">
          <ac:chgData name="Kathleen Hancock" userId="270babe3-2a55-49f3-9aef-99a6fd87c9e6" providerId="ADAL" clId="{D99B9BE0-4ACC-47EE-8873-A0616C3E57C8}" dt="2023-09-19T15:32:09.537" v="3760" actId="478"/>
          <ac:spMkLst>
            <pc:docMk/>
            <pc:sldMk cId="1925505001" sldId="479"/>
            <ac:spMk id="6" creationId="{694E64D3-4CFE-CD04-1E8E-E3FD3FDFC5BF}"/>
          </ac:spMkLst>
        </pc:spChg>
        <pc:spChg chg="add del mod">
          <ac:chgData name="Kathleen Hancock" userId="270babe3-2a55-49f3-9aef-99a6fd87c9e6" providerId="ADAL" clId="{D99B9BE0-4ACC-47EE-8873-A0616C3E57C8}" dt="2023-09-19T15:34:18.669" v="3779" actId="478"/>
          <ac:spMkLst>
            <pc:docMk/>
            <pc:sldMk cId="1925505001" sldId="479"/>
            <ac:spMk id="7" creationId="{AC40BBC3-16E3-4751-5A2C-F48B578CD309}"/>
          </ac:spMkLst>
        </pc:spChg>
        <pc:spChg chg="add del mod">
          <ac:chgData name="Kathleen Hancock" userId="270babe3-2a55-49f3-9aef-99a6fd87c9e6" providerId="ADAL" clId="{D99B9BE0-4ACC-47EE-8873-A0616C3E57C8}" dt="2023-09-19T15:34:18.669" v="3779" actId="478"/>
          <ac:spMkLst>
            <pc:docMk/>
            <pc:sldMk cId="1925505001" sldId="479"/>
            <ac:spMk id="8" creationId="{23E0D544-6883-F5F2-0A09-29AB32DD9491}"/>
          </ac:spMkLst>
        </pc:spChg>
        <pc:spChg chg="add del mod">
          <ac:chgData name="Kathleen Hancock" userId="270babe3-2a55-49f3-9aef-99a6fd87c9e6" providerId="ADAL" clId="{D99B9BE0-4ACC-47EE-8873-A0616C3E57C8}" dt="2023-09-19T15:34:24.807" v="3784" actId="478"/>
          <ac:spMkLst>
            <pc:docMk/>
            <pc:sldMk cId="1925505001" sldId="479"/>
            <ac:spMk id="9" creationId="{97D5E0C0-ED58-F727-E323-228E6BA11A2F}"/>
          </ac:spMkLst>
        </pc:spChg>
        <pc:spChg chg="add del mod">
          <ac:chgData name="Kathleen Hancock" userId="270babe3-2a55-49f3-9aef-99a6fd87c9e6" providerId="ADAL" clId="{D99B9BE0-4ACC-47EE-8873-A0616C3E57C8}" dt="2023-09-19T15:34:24.022" v="3783" actId="478"/>
          <ac:spMkLst>
            <pc:docMk/>
            <pc:sldMk cId="1925505001" sldId="479"/>
            <ac:spMk id="10" creationId="{4E2AE396-6275-DFF0-FA35-59EE649F9559}"/>
          </ac:spMkLst>
        </pc:spChg>
        <pc:spChg chg="add del mod">
          <ac:chgData name="Kathleen Hancock" userId="270babe3-2a55-49f3-9aef-99a6fd87c9e6" providerId="ADAL" clId="{D99B9BE0-4ACC-47EE-8873-A0616C3E57C8}" dt="2023-09-19T15:34:21.604" v="3781" actId="478"/>
          <ac:spMkLst>
            <pc:docMk/>
            <pc:sldMk cId="1925505001" sldId="479"/>
            <ac:spMk id="11" creationId="{35551CE5-80E1-8222-3837-FDC270D78DE1}"/>
          </ac:spMkLst>
        </pc:spChg>
        <pc:spChg chg="del">
          <ac:chgData name="Kathleen Hancock" userId="270babe3-2a55-49f3-9aef-99a6fd87c9e6" providerId="ADAL" clId="{D99B9BE0-4ACC-47EE-8873-A0616C3E57C8}" dt="2023-09-19T15:31:19.011" v="3743" actId="478"/>
          <ac:spMkLst>
            <pc:docMk/>
            <pc:sldMk cId="1925505001" sldId="479"/>
            <ac:spMk id="12" creationId="{64E8BE82-440C-DC70-D74A-5EA946E6ABCF}"/>
          </ac:spMkLst>
        </pc:spChg>
        <pc:spChg chg="del">
          <ac:chgData name="Kathleen Hancock" userId="270babe3-2a55-49f3-9aef-99a6fd87c9e6" providerId="ADAL" clId="{D99B9BE0-4ACC-47EE-8873-A0616C3E57C8}" dt="2023-09-19T15:31:13.395" v="3741" actId="478"/>
          <ac:spMkLst>
            <pc:docMk/>
            <pc:sldMk cId="1925505001" sldId="479"/>
            <ac:spMk id="13" creationId="{DE906C08-5DC4-E3B5-BB57-D6C648FA2968}"/>
          </ac:spMkLst>
        </pc:spChg>
        <pc:spChg chg="del">
          <ac:chgData name="Kathleen Hancock" userId="270babe3-2a55-49f3-9aef-99a6fd87c9e6" providerId="ADAL" clId="{D99B9BE0-4ACC-47EE-8873-A0616C3E57C8}" dt="2023-09-19T15:31:13.395" v="3741" actId="478"/>
          <ac:spMkLst>
            <pc:docMk/>
            <pc:sldMk cId="1925505001" sldId="479"/>
            <ac:spMk id="14" creationId="{234FB0DA-F8F6-130A-EED1-103DA3F79827}"/>
          </ac:spMkLst>
        </pc:spChg>
        <pc:spChg chg="del">
          <ac:chgData name="Kathleen Hancock" userId="270babe3-2a55-49f3-9aef-99a6fd87c9e6" providerId="ADAL" clId="{D99B9BE0-4ACC-47EE-8873-A0616C3E57C8}" dt="2023-09-19T15:31:13.395" v="3741" actId="478"/>
          <ac:spMkLst>
            <pc:docMk/>
            <pc:sldMk cId="1925505001" sldId="479"/>
            <ac:spMk id="15" creationId="{3C2987CB-943E-B602-669E-F8C0F0C52078}"/>
          </ac:spMkLst>
        </pc:spChg>
        <pc:spChg chg="del">
          <ac:chgData name="Kathleen Hancock" userId="270babe3-2a55-49f3-9aef-99a6fd87c9e6" providerId="ADAL" clId="{D99B9BE0-4ACC-47EE-8873-A0616C3E57C8}" dt="2023-09-19T15:31:13.395" v="3741" actId="478"/>
          <ac:spMkLst>
            <pc:docMk/>
            <pc:sldMk cId="1925505001" sldId="479"/>
            <ac:spMk id="16" creationId="{C2AA54FC-24A5-8AD0-CE3C-23208FC78591}"/>
          </ac:spMkLst>
        </pc:spChg>
        <pc:spChg chg="del">
          <ac:chgData name="Kathleen Hancock" userId="270babe3-2a55-49f3-9aef-99a6fd87c9e6" providerId="ADAL" clId="{D99B9BE0-4ACC-47EE-8873-A0616C3E57C8}" dt="2023-09-19T15:31:13.395" v="3741" actId="478"/>
          <ac:spMkLst>
            <pc:docMk/>
            <pc:sldMk cId="1925505001" sldId="479"/>
            <ac:spMk id="17" creationId="{9D659B39-1833-8BF1-943B-23E5DABB1331}"/>
          </ac:spMkLst>
        </pc:spChg>
        <pc:spChg chg="del">
          <ac:chgData name="Kathleen Hancock" userId="270babe3-2a55-49f3-9aef-99a6fd87c9e6" providerId="ADAL" clId="{D99B9BE0-4ACC-47EE-8873-A0616C3E57C8}" dt="2023-09-19T15:31:13.395" v="3741" actId="478"/>
          <ac:spMkLst>
            <pc:docMk/>
            <pc:sldMk cId="1925505001" sldId="479"/>
            <ac:spMk id="18" creationId="{03A154F7-D5FA-494B-A207-0F5D93289369}"/>
          </ac:spMkLst>
        </pc:spChg>
        <pc:spChg chg="del">
          <ac:chgData name="Kathleen Hancock" userId="270babe3-2a55-49f3-9aef-99a6fd87c9e6" providerId="ADAL" clId="{D99B9BE0-4ACC-47EE-8873-A0616C3E57C8}" dt="2023-09-19T15:31:13.395" v="3741" actId="478"/>
          <ac:spMkLst>
            <pc:docMk/>
            <pc:sldMk cId="1925505001" sldId="479"/>
            <ac:spMk id="19" creationId="{70530553-4129-47CF-228E-0980E210A444}"/>
          </ac:spMkLst>
        </pc:spChg>
        <pc:spChg chg="del">
          <ac:chgData name="Kathleen Hancock" userId="270babe3-2a55-49f3-9aef-99a6fd87c9e6" providerId="ADAL" clId="{D99B9BE0-4ACC-47EE-8873-A0616C3E57C8}" dt="2023-09-19T15:31:13.395" v="3741" actId="478"/>
          <ac:spMkLst>
            <pc:docMk/>
            <pc:sldMk cId="1925505001" sldId="479"/>
            <ac:spMk id="20" creationId="{0D2CB8C1-6D6D-6A3F-74D0-DD7E2246AEBA}"/>
          </ac:spMkLst>
        </pc:spChg>
        <pc:spChg chg="del">
          <ac:chgData name="Kathleen Hancock" userId="270babe3-2a55-49f3-9aef-99a6fd87c9e6" providerId="ADAL" clId="{D99B9BE0-4ACC-47EE-8873-A0616C3E57C8}" dt="2023-09-19T15:31:13.395" v="3741" actId="478"/>
          <ac:spMkLst>
            <pc:docMk/>
            <pc:sldMk cId="1925505001" sldId="479"/>
            <ac:spMk id="21" creationId="{8BA7EEF5-EE42-C058-39D8-F2E960539305}"/>
          </ac:spMkLst>
        </pc:spChg>
        <pc:spChg chg="del">
          <ac:chgData name="Kathleen Hancock" userId="270babe3-2a55-49f3-9aef-99a6fd87c9e6" providerId="ADAL" clId="{D99B9BE0-4ACC-47EE-8873-A0616C3E57C8}" dt="2023-09-19T15:31:13.395" v="3741" actId="478"/>
          <ac:spMkLst>
            <pc:docMk/>
            <pc:sldMk cId="1925505001" sldId="479"/>
            <ac:spMk id="22" creationId="{482EF5FE-CF30-6FED-094B-2CE8CBE74595}"/>
          </ac:spMkLst>
        </pc:spChg>
        <pc:spChg chg="del">
          <ac:chgData name="Kathleen Hancock" userId="270babe3-2a55-49f3-9aef-99a6fd87c9e6" providerId="ADAL" clId="{D99B9BE0-4ACC-47EE-8873-A0616C3E57C8}" dt="2023-09-19T15:31:13.395" v="3741" actId="478"/>
          <ac:spMkLst>
            <pc:docMk/>
            <pc:sldMk cId="1925505001" sldId="479"/>
            <ac:spMk id="23" creationId="{0F8F1756-1621-FE70-D0BB-8BE4BF49E976}"/>
          </ac:spMkLst>
        </pc:spChg>
        <pc:spChg chg="del">
          <ac:chgData name="Kathleen Hancock" userId="270babe3-2a55-49f3-9aef-99a6fd87c9e6" providerId="ADAL" clId="{D99B9BE0-4ACC-47EE-8873-A0616C3E57C8}" dt="2023-09-19T15:31:13.395" v="3741" actId="478"/>
          <ac:spMkLst>
            <pc:docMk/>
            <pc:sldMk cId="1925505001" sldId="479"/>
            <ac:spMk id="24" creationId="{39ED5797-CC25-D3AF-309F-2BE4E1E223C9}"/>
          </ac:spMkLst>
        </pc:spChg>
        <pc:spChg chg="del">
          <ac:chgData name="Kathleen Hancock" userId="270babe3-2a55-49f3-9aef-99a6fd87c9e6" providerId="ADAL" clId="{D99B9BE0-4ACC-47EE-8873-A0616C3E57C8}" dt="2023-09-19T15:31:13.395" v="3741" actId="478"/>
          <ac:spMkLst>
            <pc:docMk/>
            <pc:sldMk cId="1925505001" sldId="479"/>
            <ac:spMk id="25" creationId="{8B0E42A5-EF6A-FA91-1EBC-DE72D4FD06E5}"/>
          </ac:spMkLst>
        </pc:spChg>
        <pc:spChg chg="del">
          <ac:chgData name="Kathleen Hancock" userId="270babe3-2a55-49f3-9aef-99a6fd87c9e6" providerId="ADAL" clId="{D99B9BE0-4ACC-47EE-8873-A0616C3E57C8}" dt="2023-09-19T15:31:13.395" v="3741" actId="478"/>
          <ac:spMkLst>
            <pc:docMk/>
            <pc:sldMk cId="1925505001" sldId="479"/>
            <ac:spMk id="26" creationId="{7CD84285-4793-E8DB-CC8A-E4D555A32551}"/>
          </ac:spMkLst>
        </pc:spChg>
        <pc:spChg chg="del">
          <ac:chgData name="Kathleen Hancock" userId="270babe3-2a55-49f3-9aef-99a6fd87c9e6" providerId="ADAL" clId="{D99B9BE0-4ACC-47EE-8873-A0616C3E57C8}" dt="2023-09-19T15:31:13.395" v="3741" actId="478"/>
          <ac:spMkLst>
            <pc:docMk/>
            <pc:sldMk cId="1925505001" sldId="479"/>
            <ac:spMk id="27" creationId="{4A8DADDB-8DDC-01BF-0E74-816F4453F92F}"/>
          </ac:spMkLst>
        </pc:spChg>
        <pc:spChg chg="del">
          <ac:chgData name="Kathleen Hancock" userId="270babe3-2a55-49f3-9aef-99a6fd87c9e6" providerId="ADAL" clId="{D99B9BE0-4ACC-47EE-8873-A0616C3E57C8}" dt="2023-09-19T15:31:13.395" v="3741" actId="478"/>
          <ac:spMkLst>
            <pc:docMk/>
            <pc:sldMk cId="1925505001" sldId="479"/>
            <ac:spMk id="28" creationId="{932B3C69-0AB9-0402-3924-4E58DDE9A39D}"/>
          </ac:spMkLst>
        </pc:spChg>
        <pc:spChg chg="del">
          <ac:chgData name="Kathleen Hancock" userId="270babe3-2a55-49f3-9aef-99a6fd87c9e6" providerId="ADAL" clId="{D99B9BE0-4ACC-47EE-8873-A0616C3E57C8}" dt="2023-09-19T15:31:13.395" v="3741" actId="478"/>
          <ac:spMkLst>
            <pc:docMk/>
            <pc:sldMk cId="1925505001" sldId="479"/>
            <ac:spMk id="29" creationId="{D481858F-1021-F7C9-BEE2-BB2B4EE78079}"/>
          </ac:spMkLst>
        </pc:spChg>
        <pc:spChg chg="del">
          <ac:chgData name="Kathleen Hancock" userId="270babe3-2a55-49f3-9aef-99a6fd87c9e6" providerId="ADAL" clId="{D99B9BE0-4ACC-47EE-8873-A0616C3E57C8}" dt="2023-09-19T15:31:13.395" v="3741" actId="478"/>
          <ac:spMkLst>
            <pc:docMk/>
            <pc:sldMk cId="1925505001" sldId="479"/>
            <ac:spMk id="30" creationId="{E0710722-40B6-A94B-0F88-161912E55936}"/>
          </ac:spMkLst>
        </pc:spChg>
        <pc:spChg chg="del">
          <ac:chgData name="Kathleen Hancock" userId="270babe3-2a55-49f3-9aef-99a6fd87c9e6" providerId="ADAL" clId="{D99B9BE0-4ACC-47EE-8873-A0616C3E57C8}" dt="2023-09-19T15:31:13.395" v="3741" actId="478"/>
          <ac:spMkLst>
            <pc:docMk/>
            <pc:sldMk cId="1925505001" sldId="479"/>
            <ac:spMk id="31" creationId="{F8292197-3BC8-CC82-E547-B0FDB4A36E9D}"/>
          </ac:spMkLst>
        </pc:spChg>
        <pc:spChg chg="del">
          <ac:chgData name="Kathleen Hancock" userId="270babe3-2a55-49f3-9aef-99a6fd87c9e6" providerId="ADAL" clId="{D99B9BE0-4ACC-47EE-8873-A0616C3E57C8}" dt="2023-09-19T15:31:13.395" v="3741" actId="478"/>
          <ac:spMkLst>
            <pc:docMk/>
            <pc:sldMk cId="1925505001" sldId="479"/>
            <ac:spMk id="32" creationId="{CD10FBC9-60E9-75BA-E73C-B3E7AE17C3E1}"/>
          </ac:spMkLst>
        </pc:spChg>
        <pc:spChg chg="del">
          <ac:chgData name="Kathleen Hancock" userId="270babe3-2a55-49f3-9aef-99a6fd87c9e6" providerId="ADAL" clId="{D99B9BE0-4ACC-47EE-8873-A0616C3E57C8}" dt="2023-09-19T15:31:13.395" v="3741" actId="478"/>
          <ac:spMkLst>
            <pc:docMk/>
            <pc:sldMk cId="1925505001" sldId="479"/>
            <ac:spMk id="33" creationId="{A13170CB-791D-ACD1-0099-B955E27925CE}"/>
          </ac:spMkLst>
        </pc:spChg>
        <pc:spChg chg="del">
          <ac:chgData name="Kathleen Hancock" userId="270babe3-2a55-49f3-9aef-99a6fd87c9e6" providerId="ADAL" clId="{D99B9BE0-4ACC-47EE-8873-A0616C3E57C8}" dt="2023-09-19T15:31:13.395" v="3741" actId="478"/>
          <ac:spMkLst>
            <pc:docMk/>
            <pc:sldMk cId="1925505001" sldId="479"/>
            <ac:spMk id="34" creationId="{5D049705-FC80-8311-31FE-C69D3E6FAF54}"/>
          </ac:spMkLst>
        </pc:spChg>
        <pc:spChg chg="del">
          <ac:chgData name="Kathleen Hancock" userId="270babe3-2a55-49f3-9aef-99a6fd87c9e6" providerId="ADAL" clId="{D99B9BE0-4ACC-47EE-8873-A0616C3E57C8}" dt="2023-09-19T15:31:13.395" v="3741" actId="478"/>
          <ac:spMkLst>
            <pc:docMk/>
            <pc:sldMk cId="1925505001" sldId="479"/>
            <ac:spMk id="35" creationId="{D8422A50-1D1F-1CED-C1C7-0BD986BB0396}"/>
          </ac:spMkLst>
        </pc:spChg>
        <pc:spChg chg="del">
          <ac:chgData name="Kathleen Hancock" userId="270babe3-2a55-49f3-9aef-99a6fd87c9e6" providerId="ADAL" clId="{D99B9BE0-4ACC-47EE-8873-A0616C3E57C8}" dt="2023-09-19T15:31:13.395" v="3741" actId="478"/>
          <ac:spMkLst>
            <pc:docMk/>
            <pc:sldMk cId="1925505001" sldId="479"/>
            <ac:spMk id="36" creationId="{CD78F725-37C1-EA5F-B38A-2153104EFA66}"/>
          </ac:spMkLst>
        </pc:spChg>
        <pc:spChg chg="del">
          <ac:chgData name="Kathleen Hancock" userId="270babe3-2a55-49f3-9aef-99a6fd87c9e6" providerId="ADAL" clId="{D99B9BE0-4ACC-47EE-8873-A0616C3E57C8}" dt="2023-09-19T15:31:13.395" v="3741" actId="478"/>
          <ac:spMkLst>
            <pc:docMk/>
            <pc:sldMk cId="1925505001" sldId="479"/>
            <ac:spMk id="37" creationId="{C3649D78-791E-9507-B470-B87CF59E720F}"/>
          </ac:spMkLst>
        </pc:spChg>
        <pc:spChg chg="del">
          <ac:chgData name="Kathleen Hancock" userId="270babe3-2a55-49f3-9aef-99a6fd87c9e6" providerId="ADAL" clId="{D99B9BE0-4ACC-47EE-8873-A0616C3E57C8}" dt="2023-09-19T15:31:13.395" v="3741" actId="478"/>
          <ac:spMkLst>
            <pc:docMk/>
            <pc:sldMk cId="1925505001" sldId="479"/>
            <ac:spMk id="38" creationId="{ED74A450-E00E-2675-95B7-61749A49EA3F}"/>
          </ac:spMkLst>
        </pc:spChg>
        <pc:spChg chg="del">
          <ac:chgData name="Kathleen Hancock" userId="270babe3-2a55-49f3-9aef-99a6fd87c9e6" providerId="ADAL" clId="{D99B9BE0-4ACC-47EE-8873-A0616C3E57C8}" dt="2023-09-19T15:31:13.395" v="3741" actId="478"/>
          <ac:spMkLst>
            <pc:docMk/>
            <pc:sldMk cId="1925505001" sldId="479"/>
            <ac:spMk id="39" creationId="{D5EDB3C5-FD19-737F-4750-10389771833F}"/>
          </ac:spMkLst>
        </pc:spChg>
        <pc:spChg chg="del">
          <ac:chgData name="Kathleen Hancock" userId="270babe3-2a55-49f3-9aef-99a6fd87c9e6" providerId="ADAL" clId="{D99B9BE0-4ACC-47EE-8873-A0616C3E57C8}" dt="2023-09-19T15:31:13.395" v="3741" actId="478"/>
          <ac:spMkLst>
            <pc:docMk/>
            <pc:sldMk cId="1925505001" sldId="479"/>
            <ac:spMk id="40" creationId="{945A537A-BA1A-A2CA-E99D-8F50E53AB45B}"/>
          </ac:spMkLst>
        </pc:spChg>
        <pc:spChg chg="del">
          <ac:chgData name="Kathleen Hancock" userId="270babe3-2a55-49f3-9aef-99a6fd87c9e6" providerId="ADAL" clId="{D99B9BE0-4ACC-47EE-8873-A0616C3E57C8}" dt="2023-09-19T15:31:13.395" v="3741" actId="478"/>
          <ac:spMkLst>
            <pc:docMk/>
            <pc:sldMk cId="1925505001" sldId="479"/>
            <ac:spMk id="41" creationId="{906C8AB1-655E-855A-118A-52E19CA220FA}"/>
          </ac:spMkLst>
        </pc:spChg>
        <pc:spChg chg="del">
          <ac:chgData name="Kathleen Hancock" userId="270babe3-2a55-49f3-9aef-99a6fd87c9e6" providerId="ADAL" clId="{D99B9BE0-4ACC-47EE-8873-A0616C3E57C8}" dt="2023-09-19T15:31:13.395" v="3741" actId="478"/>
          <ac:spMkLst>
            <pc:docMk/>
            <pc:sldMk cId="1925505001" sldId="479"/>
            <ac:spMk id="42" creationId="{4C5C8784-AC83-255F-5C5C-D9928D7B3A50}"/>
          </ac:spMkLst>
        </pc:spChg>
        <pc:spChg chg="del">
          <ac:chgData name="Kathleen Hancock" userId="270babe3-2a55-49f3-9aef-99a6fd87c9e6" providerId="ADAL" clId="{D99B9BE0-4ACC-47EE-8873-A0616C3E57C8}" dt="2023-09-19T15:31:17.694" v="3742" actId="478"/>
          <ac:spMkLst>
            <pc:docMk/>
            <pc:sldMk cId="1925505001" sldId="479"/>
            <ac:spMk id="43" creationId="{3F67C92C-AFA4-EB21-D0A8-55F92609209A}"/>
          </ac:spMkLst>
        </pc:spChg>
        <pc:spChg chg="del">
          <ac:chgData name="Kathleen Hancock" userId="270babe3-2a55-49f3-9aef-99a6fd87c9e6" providerId="ADAL" clId="{D99B9BE0-4ACC-47EE-8873-A0616C3E57C8}" dt="2023-09-19T15:31:17.694" v="3742" actId="478"/>
          <ac:spMkLst>
            <pc:docMk/>
            <pc:sldMk cId="1925505001" sldId="479"/>
            <ac:spMk id="44" creationId="{66615989-2CB1-D31C-4165-EBFA216B2F39}"/>
          </ac:spMkLst>
        </pc:spChg>
        <pc:spChg chg="del">
          <ac:chgData name="Kathleen Hancock" userId="270babe3-2a55-49f3-9aef-99a6fd87c9e6" providerId="ADAL" clId="{D99B9BE0-4ACC-47EE-8873-A0616C3E57C8}" dt="2023-09-19T15:31:13.395" v="3741" actId="478"/>
          <ac:spMkLst>
            <pc:docMk/>
            <pc:sldMk cId="1925505001" sldId="479"/>
            <ac:spMk id="45" creationId="{8BA6FDDE-4A4D-EA09-933C-3A8FB9393E3F}"/>
          </ac:spMkLst>
        </pc:spChg>
        <pc:spChg chg="del">
          <ac:chgData name="Kathleen Hancock" userId="270babe3-2a55-49f3-9aef-99a6fd87c9e6" providerId="ADAL" clId="{D99B9BE0-4ACC-47EE-8873-A0616C3E57C8}" dt="2023-09-19T15:31:13.395" v="3741" actId="478"/>
          <ac:spMkLst>
            <pc:docMk/>
            <pc:sldMk cId="1925505001" sldId="479"/>
            <ac:spMk id="46" creationId="{370E634B-965C-FCA4-1A26-B3E2CE7354E4}"/>
          </ac:spMkLst>
        </pc:spChg>
        <pc:spChg chg="del">
          <ac:chgData name="Kathleen Hancock" userId="270babe3-2a55-49f3-9aef-99a6fd87c9e6" providerId="ADAL" clId="{D99B9BE0-4ACC-47EE-8873-A0616C3E57C8}" dt="2023-09-19T15:31:13.395" v="3741" actId="478"/>
          <ac:spMkLst>
            <pc:docMk/>
            <pc:sldMk cId="1925505001" sldId="479"/>
            <ac:spMk id="47" creationId="{4FD9EEBD-0C6F-1A00-72A3-51D66FEAACA4}"/>
          </ac:spMkLst>
        </pc:spChg>
        <pc:spChg chg="del">
          <ac:chgData name="Kathleen Hancock" userId="270babe3-2a55-49f3-9aef-99a6fd87c9e6" providerId="ADAL" clId="{D99B9BE0-4ACC-47EE-8873-A0616C3E57C8}" dt="2023-09-19T15:31:13.395" v="3741" actId="478"/>
          <ac:spMkLst>
            <pc:docMk/>
            <pc:sldMk cId="1925505001" sldId="479"/>
            <ac:spMk id="48" creationId="{CE8F55F2-647A-3D8A-8F1B-BBEE4F47F973}"/>
          </ac:spMkLst>
        </pc:spChg>
        <pc:spChg chg="del">
          <ac:chgData name="Kathleen Hancock" userId="270babe3-2a55-49f3-9aef-99a6fd87c9e6" providerId="ADAL" clId="{D99B9BE0-4ACC-47EE-8873-A0616C3E57C8}" dt="2023-09-19T15:31:17.694" v="3742" actId="478"/>
          <ac:spMkLst>
            <pc:docMk/>
            <pc:sldMk cId="1925505001" sldId="479"/>
            <ac:spMk id="49" creationId="{ED5CE992-757E-E695-E2C1-AC4463F21821}"/>
          </ac:spMkLst>
        </pc:spChg>
        <pc:spChg chg="del">
          <ac:chgData name="Kathleen Hancock" userId="270babe3-2a55-49f3-9aef-99a6fd87c9e6" providerId="ADAL" clId="{D99B9BE0-4ACC-47EE-8873-A0616C3E57C8}" dt="2023-09-19T15:31:17.694" v="3742" actId="478"/>
          <ac:spMkLst>
            <pc:docMk/>
            <pc:sldMk cId="1925505001" sldId="479"/>
            <ac:spMk id="50" creationId="{4BEB76C5-6A14-298A-5325-63971F147B24}"/>
          </ac:spMkLst>
        </pc:spChg>
        <pc:spChg chg="del">
          <ac:chgData name="Kathleen Hancock" userId="270babe3-2a55-49f3-9aef-99a6fd87c9e6" providerId="ADAL" clId="{D99B9BE0-4ACC-47EE-8873-A0616C3E57C8}" dt="2023-09-19T15:31:13.395" v="3741" actId="478"/>
          <ac:spMkLst>
            <pc:docMk/>
            <pc:sldMk cId="1925505001" sldId="479"/>
            <ac:spMk id="51" creationId="{5A807572-AE88-B2E4-A509-35DD150707F5}"/>
          </ac:spMkLst>
        </pc:spChg>
        <pc:spChg chg="del">
          <ac:chgData name="Kathleen Hancock" userId="270babe3-2a55-49f3-9aef-99a6fd87c9e6" providerId="ADAL" clId="{D99B9BE0-4ACC-47EE-8873-A0616C3E57C8}" dt="2023-09-19T15:31:13.395" v="3741" actId="478"/>
          <ac:spMkLst>
            <pc:docMk/>
            <pc:sldMk cId="1925505001" sldId="479"/>
            <ac:spMk id="52" creationId="{D1F91CA6-B807-86DE-0761-51F3AA7371F4}"/>
          </ac:spMkLst>
        </pc:spChg>
        <pc:spChg chg="del">
          <ac:chgData name="Kathleen Hancock" userId="270babe3-2a55-49f3-9aef-99a6fd87c9e6" providerId="ADAL" clId="{D99B9BE0-4ACC-47EE-8873-A0616C3E57C8}" dt="2023-09-19T15:31:13.395" v="3741" actId="478"/>
          <ac:spMkLst>
            <pc:docMk/>
            <pc:sldMk cId="1925505001" sldId="479"/>
            <ac:spMk id="53" creationId="{EC92EDC5-E24F-0842-B0E7-E1505DF9376B}"/>
          </ac:spMkLst>
        </pc:spChg>
        <pc:spChg chg="del">
          <ac:chgData name="Kathleen Hancock" userId="270babe3-2a55-49f3-9aef-99a6fd87c9e6" providerId="ADAL" clId="{D99B9BE0-4ACC-47EE-8873-A0616C3E57C8}" dt="2023-09-19T15:31:13.395" v="3741" actId="478"/>
          <ac:spMkLst>
            <pc:docMk/>
            <pc:sldMk cId="1925505001" sldId="479"/>
            <ac:spMk id="54" creationId="{09B30782-1117-EC9A-9EFB-027E29B01A7E}"/>
          </ac:spMkLst>
        </pc:spChg>
        <pc:spChg chg="del">
          <ac:chgData name="Kathleen Hancock" userId="270babe3-2a55-49f3-9aef-99a6fd87c9e6" providerId="ADAL" clId="{D99B9BE0-4ACC-47EE-8873-A0616C3E57C8}" dt="2023-09-19T15:31:13.395" v="3741" actId="478"/>
          <ac:spMkLst>
            <pc:docMk/>
            <pc:sldMk cId="1925505001" sldId="479"/>
            <ac:spMk id="55" creationId="{DA2869C8-A981-06DB-2202-26B77C136FB7}"/>
          </ac:spMkLst>
        </pc:spChg>
        <pc:spChg chg="del">
          <ac:chgData name="Kathleen Hancock" userId="270babe3-2a55-49f3-9aef-99a6fd87c9e6" providerId="ADAL" clId="{D99B9BE0-4ACC-47EE-8873-A0616C3E57C8}" dt="2023-09-19T15:31:13.395" v="3741" actId="478"/>
          <ac:spMkLst>
            <pc:docMk/>
            <pc:sldMk cId="1925505001" sldId="479"/>
            <ac:spMk id="56" creationId="{5338E54B-1EF3-1EBF-1701-6288CE4EEC65}"/>
          </ac:spMkLst>
        </pc:spChg>
        <pc:spChg chg="del">
          <ac:chgData name="Kathleen Hancock" userId="270babe3-2a55-49f3-9aef-99a6fd87c9e6" providerId="ADAL" clId="{D99B9BE0-4ACC-47EE-8873-A0616C3E57C8}" dt="2023-09-19T15:31:13.395" v="3741" actId="478"/>
          <ac:spMkLst>
            <pc:docMk/>
            <pc:sldMk cId="1925505001" sldId="479"/>
            <ac:spMk id="57" creationId="{9D19C047-1E2B-E0C7-FFC5-F4B4C3BE77A6}"/>
          </ac:spMkLst>
        </pc:spChg>
        <pc:spChg chg="del">
          <ac:chgData name="Kathleen Hancock" userId="270babe3-2a55-49f3-9aef-99a6fd87c9e6" providerId="ADAL" clId="{D99B9BE0-4ACC-47EE-8873-A0616C3E57C8}" dt="2023-09-19T15:31:13.395" v="3741" actId="478"/>
          <ac:spMkLst>
            <pc:docMk/>
            <pc:sldMk cId="1925505001" sldId="479"/>
            <ac:spMk id="58" creationId="{270AB3F2-A354-2F98-98D2-FECBD21C9B53}"/>
          </ac:spMkLst>
        </pc:spChg>
        <pc:spChg chg="del">
          <ac:chgData name="Kathleen Hancock" userId="270babe3-2a55-49f3-9aef-99a6fd87c9e6" providerId="ADAL" clId="{D99B9BE0-4ACC-47EE-8873-A0616C3E57C8}" dt="2023-09-19T15:31:13.395" v="3741" actId="478"/>
          <ac:spMkLst>
            <pc:docMk/>
            <pc:sldMk cId="1925505001" sldId="479"/>
            <ac:spMk id="59" creationId="{FD1F4EE9-CD8C-4F0B-EDB6-BE8C67F238A5}"/>
          </ac:spMkLst>
        </pc:spChg>
        <pc:spChg chg="del">
          <ac:chgData name="Kathleen Hancock" userId="270babe3-2a55-49f3-9aef-99a6fd87c9e6" providerId="ADAL" clId="{D99B9BE0-4ACC-47EE-8873-A0616C3E57C8}" dt="2023-09-19T15:31:13.395" v="3741" actId="478"/>
          <ac:spMkLst>
            <pc:docMk/>
            <pc:sldMk cId="1925505001" sldId="479"/>
            <ac:spMk id="60" creationId="{84BAF059-A81D-ECE2-ED9B-9CCC5C72AFEE}"/>
          </ac:spMkLst>
        </pc:spChg>
        <pc:spChg chg="del">
          <ac:chgData name="Kathleen Hancock" userId="270babe3-2a55-49f3-9aef-99a6fd87c9e6" providerId="ADAL" clId="{D99B9BE0-4ACC-47EE-8873-A0616C3E57C8}" dt="2023-09-19T15:31:13.395" v="3741" actId="478"/>
          <ac:spMkLst>
            <pc:docMk/>
            <pc:sldMk cId="1925505001" sldId="479"/>
            <ac:spMk id="61" creationId="{058D6BDB-099E-46FF-ECE9-D5F9DB77BDC1}"/>
          </ac:spMkLst>
        </pc:spChg>
        <pc:spChg chg="del">
          <ac:chgData name="Kathleen Hancock" userId="270babe3-2a55-49f3-9aef-99a6fd87c9e6" providerId="ADAL" clId="{D99B9BE0-4ACC-47EE-8873-A0616C3E57C8}" dt="2023-09-19T15:31:13.395" v="3741" actId="478"/>
          <ac:spMkLst>
            <pc:docMk/>
            <pc:sldMk cId="1925505001" sldId="479"/>
            <ac:spMk id="62" creationId="{2D596EA4-C434-8882-A724-D80760D9EDD8}"/>
          </ac:spMkLst>
        </pc:spChg>
        <pc:spChg chg="del">
          <ac:chgData name="Kathleen Hancock" userId="270babe3-2a55-49f3-9aef-99a6fd87c9e6" providerId="ADAL" clId="{D99B9BE0-4ACC-47EE-8873-A0616C3E57C8}" dt="2023-09-19T15:31:13.395" v="3741" actId="478"/>
          <ac:spMkLst>
            <pc:docMk/>
            <pc:sldMk cId="1925505001" sldId="479"/>
            <ac:spMk id="63" creationId="{42F0A818-26EA-C3C7-8D80-DA7AB80ACBD3}"/>
          </ac:spMkLst>
        </pc:spChg>
        <pc:spChg chg="del">
          <ac:chgData name="Kathleen Hancock" userId="270babe3-2a55-49f3-9aef-99a6fd87c9e6" providerId="ADAL" clId="{D99B9BE0-4ACC-47EE-8873-A0616C3E57C8}" dt="2023-09-19T15:31:13.395" v="3741" actId="478"/>
          <ac:spMkLst>
            <pc:docMk/>
            <pc:sldMk cId="1925505001" sldId="479"/>
            <ac:spMk id="64" creationId="{A7683216-209A-34AA-9786-D26E8456C98C}"/>
          </ac:spMkLst>
        </pc:spChg>
        <pc:spChg chg="del">
          <ac:chgData name="Kathleen Hancock" userId="270babe3-2a55-49f3-9aef-99a6fd87c9e6" providerId="ADAL" clId="{D99B9BE0-4ACC-47EE-8873-A0616C3E57C8}" dt="2023-09-19T15:31:13.395" v="3741" actId="478"/>
          <ac:spMkLst>
            <pc:docMk/>
            <pc:sldMk cId="1925505001" sldId="479"/>
            <ac:spMk id="65" creationId="{435F9B26-BEFE-0C63-D7EF-D3E234D9D480}"/>
          </ac:spMkLst>
        </pc:spChg>
        <pc:spChg chg="del">
          <ac:chgData name="Kathleen Hancock" userId="270babe3-2a55-49f3-9aef-99a6fd87c9e6" providerId="ADAL" clId="{D99B9BE0-4ACC-47EE-8873-A0616C3E57C8}" dt="2023-09-19T15:31:13.395" v="3741" actId="478"/>
          <ac:spMkLst>
            <pc:docMk/>
            <pc:sldMk cId="1925505001" sldId="479"/>
            <ac:spMk id="66" creationId="{6865C8A3-09F1-C729-269F-10005D5E6B00}"/>
          </ac:spMkLst>
        </pc:spChg>
        <pc:spChg chg="del">
          <ac:chgData name="Kathleen Hancock" userId="270babe3-2a55-49f3-9aef-99a6fd87c9e6" providerId="ADAL" clId="{D99B9BE0-4ACC-47EE-8873-A0616C3E57C8}" dt="2023-09-19T15:31:13.395" v="3741" actId="478"/>
          <ac:spMkLst>
            <pc:docMk/>
            <pc:sldMk cId="1925505001" sldId="479"/>
            <ac:spMk id="67" creationId="{467ABA7F-1DD5-59D0-694B-77FFCBB5355D}"/>
          </ac:spMkLst>
        </pc:spChg>
        <pc:spChg chg="del">
          <ac:chgData name="Kathleen Hancock" userId="270babe3-2a55-49f3-9aef-99a6fd87c9e6" providerId="ADAL" clId="{D99B9BE0-4ACC-47EE-8873-A0616C3E57C8}" dt="2023-09-19T15:31:13.395" v="3741" actId="478"/>
          <ac:spMkLst>
            <pc:docMk/>
            <pc:sldMk cId="1925505001" sldId="479"/>
            <ac:spMk id="68" creationId="{1316EFDD-B0DF-C7AB-3447-768CAFEDC948}"/>
          </ac:spMkLst>
        </pc:spChg>
        <pc:spChg chg="del">
          <ac:chgData name="Kathleen Hancock" userId="270babe3-2a55-49f3-9aef-99a6fd87c9e6" providerId="ADAL" clId="{D99B9BE0-4ACC-47EE-8873-A0616C3E57C8}" dt="2023-09-19T15:31:13.395" v="3741" actId="478"/>
          <ac:spMkLst>
            <pc:docMk/>
            <pc:sldMk cId="1925505001" sldId="479"/>
            <ac:spMk id="69" creationId="{F9826C8D-6A1B-79B8-6280-A30D51B9C5DA}"/>
          </ac:spMkLst>
        </pc:spChg>
        <pc:spChg chg="del">
          <ac:chgData name="Kathleen Hancock" userId="270babe3-2a55-49f3-9aef-99a6fd87c9e6" providerId="ADAL" clId="{D99B9BE0-4ACC-47EE-8873-A0616C3E57C8}" dt="2023-09-19T15:31:13.395" v="3741" actId="478"/>
          <ac:spMkLst>
            <pc:docMk/>
            <pc:sldMk cId="1925505001" sldId="479"/>
            <ac:spMk id="70" creationId="{37CA0C91-118C-AD53-D32B-652E8025B5E8}"/>
          </ac:spMkLst>
        </pc:spChg>
        <pc:spChg chg="del">
          <ac:chgData name="Kathleen Hancock" userId="270babe3-2a55-49f3-9aef-99a6fd87c9e6" providerId="ADAL" clId="{D99B9BE0-4ACC-47EE-8873-A0616C3E57C8}" dt="2023-09-19T15:31:13.395" v="3741" actId="478"/>
          <ac:spMkLst>
            <pc:docMk/>
            <pc:sldMk cId="1925505001" sldId="479"/>
            <ac:spMk id="71" creationId="{D5636A5A-3E6A-54C7-DA88-C94FCA2F2C66}"/>
          </ac:spMkLst>
        </pc:spChg>
        <pc:spChg chg="del">
          <ac:chgData name="Kathleen Hancock" userId="270babe3-2a55-49f3-9aef-99a6fd87c9e6" providerId="ADAL" clId="{D99B9BE0-4ACC-47EE-8873-A0616C3E57C8}" dt="2023-09-19T15:31:13.395" v="3741" actId="478"/>
          <ac:spMkLst>
            <pc:docMk/>
            <pc:sldMk cId="1925505001" sldId="479"/>
            <ac:spMk id="72" creationId="{A8355325-E5D0-7260-7C69-068BDBCFBE07}"/>
          </ac:spMkLst>
        </pc:spChg>
        <pc:spChg chg="del">
          <ac:chgData name="Kathleen Hancock" userId="270babe3-2a55-49f3-9aef-99a6fd87c9e6" providerId="ADAL" clId="{D99B9BE0-4ACC-47EE-8873-A0616C3E57C8}" dt="2023-09-19T15:31:13.395" v="3741" actId="478"/>
          <ac:spMkLst>
            <pc:docMk/>
            <pc:sldMk cId="1925505001" sldId="479"/>
            <ac:spMk id="73" creationId="{5BA245BB-C91F-0A61-5B97-F434D23F6713}"/>
          </ac:spMkLst>
        </pc:spChg>
        <pc:spChg chg="del">
          <ac:chgData name="Kathleen Hancock" userId="270babe3-2a55-49f3-9aef-99a6fd87c9e6" providerId="ADAL" clId="{D99B9BE0-4ACC-47EE-8873-A0616C3E57C8}" dt="2023-09-19T15:31:13.395" v="3741" actId="478"/>
          <ac:spMkLst>
            <pc:docMk/>
            <pc:sldMk cId="1925505001" sldId="479"/>
            <ac:spMk id="74" creationId="{0E3326D8-5AF1-7834-8A55-2F564822898D}"/>
          </ac:spMkLst>
        </pc:spChg>
        <pc:spChg chg="del">
          <ac:chgData name="Kathleen Hancock" userId="270babe3-2a55-49f3-9aef-99a6fd87c9e6" providerId="ADAL" clId="{D99B9BE0-4ACC-47EE-8873-A0616C3E57C8}" dt="2023-09-19T15:31:17.694" v="3742" actId="478"/>
          <ac:spMkLst>
            <pc:docMk/>
            <pc:sldMk cId="1925505001" sldId="479"/>
            <ac:spMk id="75" creationId="{79B80746-5C71-268B-DB8D-CBACC836046D}"/>
          </ac:spMkLst>
        </pc:spChg>
        <pc:spChg chg="del">
          <ac:chgData name="Kathleen Hancock" userId="270babe3-2a55-49f3-9aef-99a6fd87c9e6" providerId="ADAL" clId="{D99B9BE0-4ACC-47EE-8873-A0616C3E57C8}" dt="2023-09-19T15:31:13.395" v="3741" actId="478"/>
          <ac:spMkLst>
            <pc:docMk/>
            <pc:sldMk cId="1925505001" sldId="479"/>
            <ac:spMk id="76" creationId="{8969AEBE-B761-EC4B-8A8C-C861DE454B28}"/>
          </ac:spMkLst>
        </pc:spChg>
        <pc:spChg chg="del">
          <ac:chgData name="Kathleen Hancock" userId="270babe3-2a55-49f3-9aef-99a6fd87c9e6" providerId="ADAL" clId="{D99B9BE0-4ACC-47EE-8873-A0616C3E57C8}" dt="2023-09-19T15:31:17.694" v="3742" actId="478"/>
          <ac:spMkLst>
            <pc:docMk/>
            <pc:sldMk cId="1925505001" sldId="479"/>
            <ac:spMk id="77" creationId="{C2461AA1-75D9-CB6E-83E8-DF08D5BD1ADB}"/>
          </ac:spMkLst>
        </pc:spChg>
        <pc:spChg chg="del">
          <ac:chgData name="Kathleen Hancock" userId="270babe3-2a55-49f3-9aef-99a6fd87c9e6" providerId="ADAL" clId="{D99B9BE0-4ACC-47EE-8873-A0616C3E57C8}" dt="2023-09-19T15:31:17.694" v="3742" actId="478"/>
          <ac:spMkLst>
            <pc:docMk/>
            <pc:sldMk cId="1925505001" sldId="479"/>
            <ac:spMk id="78" creationId="{717A9AAC-0994-1CEB-6AEC-105A16A37B3C}"/>
          </ac:spMkLst>
        </pc:spChg>
        <pc:spChg chg="del">
          <ac:chgData name="Kathleen Hancock" userId="270babe3-2a55-49f3-9aef-99a6fd87c9e6" providerId="ADAL" clId="{D99B9BE0-4ACC-47EE-8873-A0616C3E57C8}" dt="2023-09-19T15:31:13.395" v="3741" actId="478"/>
          <ac:spMkLst>
            <pc:docMk/>
            <pc:sldMk cId="1925505001" sldId="479"/>
            <ac:spMk id="79" creationId="{F261EA4F-3BD6-AE52-6227-4BBCE65884E9}"/>
          </ac:spMkLst>
        </pc:spChg>
        <pc:spChg chg="del">
          <ac:chgData name="Kathleen Hancock" userId="270babe3-2a55-49f3-9aef-99a6fd87c9e6" providerId="ADAL" clId="{D99B9BE0-4ACC-47EE-8873-A0616C3E57C8}" dt="2023-09-19T15:31:13.395" v="3741" actId="478"/>
          <ac:spMkLst>
            <pc:docMk/>
            <pc:sldMk cId="1925505001" sldId="479"/>
            <ac:spMk id="80" creationId="{7DAFAF21-A69C-31FB-3239-6A1E16C09D8B}"/>
          </ac:spMkLst>
        </pc:spChg>
        <pc:spChg chg="del">
          <ac:chgData name="Kathleen Hancock" userId="270babe3-2a55-49f3-9aef-99a6fd87c9e6" providerId="ADAL" clId="{D99B9BE0-4ACC-47EE-8873-A0616C3E57C8}" dt="2023-09-19T15:31:17.694" v="3742" actId="478"/>
          <ac:spMkLst>
            <pc:docMk/>
            <pc:sldMk cId="1925505001" sldId="479"/>
            <ac:spMk id="81" creationId="{007D2554-639E-91A3-6D35-DD8197240891}"/>
          </ac:spMkLst>
        </pc:spChg>
        <pc:spChg chg="del">
          <ac:chgData name="Kathleen Hancock" userId="270babe3-2a55-49f3-9aef-99a6fd87c9e6" providerId="ADAL" clId="{D99B9BE0-4ACC-47EE-8873-A0616C3E57C8}" dt="2023-09-19T15:31:17.694" v="3742" actId="478"/>
          <ac:spMkLst>
            <pc:docMk/>
            <pc:sldMk cId="1925505001" sldId="479"/>
            <ac:spMk id="82" creationId="{454FBC93-F363-2935-AAB9-EFFC974B4725}"/>
          </ac:spMkLst>
        </pc:spChg>
        <pc:spChg chg="del">
          <ac:chgData name="Kathleen Hancock" userId="270babe3-2a55-49f3-9aef-99a6fd87c9e6" providerId="ADAL" clId="{D99B9BE0-4ACC-47EE-8873-A0616C3E57C8}" dt="2023-09-19T15:31:13.395" v="3741" actId="478"/>
          <ac:spMkLst>
            <pc:docMk/>
            <pc:sldMk cId="1925505001" sldId="479"/>
            <ac:spMk id="83" creationId="{A60885BC-3C92-24C4-CE59-440E3D83E2B3}"/>
          </ac:spMkLst>
        </pc:spChg>
        <pc:spChg chg="del">
          <ac:chgData name="Kathleen Hancock" userId="270babe3-2a55-49f3-9aef-99a6fd87c9e6" providerId="ADAL" clId="{D99B9BE0-4ACC-47EE-8873-A0616C3E57C8}" dt="2023-09-19T15:31:13.395" v="3741" actId="478"/>
          <ac:spMkLst>
            <pc:docMk/>
            <pc:sldMk cId="1925505001" sldId="479"/>
            <ac:spMk id="84" creationId="{7B5A41A8-6313-FB3B-FB3E-78ECE661AD30}"/>
          </ac:spMkLst>
        </pc:spChg>
        <pc:spChg chg="del">
          <ac:chgData name="Kathleen Hancock" userId="270babe3-2a55-49f3-9aef-99a6fd87c9e6" providerId="ADAL" clId="{D99B9BE0-4ACC-47EE-8873-A0616C3E57C8}" dt="2023-09-19T15:31:13.395" v="3741" actId="478"/>
          <ac:spMkLst>
            <pc:docMk/>
            <pc:sldMk cId="1925505001" sldId="479"/>
            <ac:spMk id="85" creationId="{950CA484-CCE5-4A3D-E3B5-074989EC6222}"/>
          </ac:spMkLst>
        </pc:spChg>
        <pc:spChg chg="del">
          <ac:chgData name="Kathleen Hancock" userId="270babe3-2a55-49f3-9aef-99a6fd87c9e6" providerId="ADAL" clId="{D99B9BE0-4ACC-47EE-8873-A0616C3E57C8}" dt="2023-09-19T15:31:13.395" v="3741" actId="478"/>
          <ac:spMkLst>
            <pc:docMk/>
            <pc:sldMk cId="1925505001" sldId="479"/>
            <ac:spMk id="86" creationId="{5D710CD8-B160-AEC7-A4AB-D2EAEEE54D1F}"/>
          </ac:spMkLst>
        </pc:spChg>
        <pc:spChg chg="del">
          <ac:chgData name="Kathleen Hancock" userId="270babe3-2a55-49f3-9aef-99a6fd87c9e6" providerId="ADAL" clId="{D99B9BE0-4ACC-47EE-8873-A0616C3E57C8}" dt="2023-09-19T15:31:13.395" v="3741" actId="478"/>
          <ac:spMkLst>
            <pc:docMk/>
            <pc:sldMk cId="1925505001" sldId="479"/>
            <ac:spMk id="87" creationId="{C27C8B66-F33A-6001-5911-A6207B0379AC}"/>
          </ac:spMkLst>
        </pc:spChg>
        <pc:spChg chg="del">
          <ac:chgData name="Kathleen Hancock" userId="270babe3-2a55-49f3-9aef-99a6fd87c9e6" providerId="ADAL" clId="{D99B9BE0-4ACC-47EE-8873-A0616C3E57C8}" dt="2023-09-19T15:31:13.395" v="3741" actId="478"/>
          <ac:spMkLst>
            <pc:docMk/>
            <pc:sldMk cId="1925505001" sldId="479"/>
            <ac:spMk id="88" creationId="{F5440C38-590A-BCA3-D6E1-1D16B887BC0D}"/>
          </ac:spMkLst>
        </pc:spChg>
        <pc:spChg chg="del">
          <ac:chgData name="Kathleen Hancock" userId="270babe3-2a55-49f3-9aef-99a6fd87c9e6" providerId="ADAL" clId="{D99B9BE0-4ACC-47EE-8873-A0616C3E57C8}" dt="2023-09-19T15:31:13.395" v="3741" actId="478"/>
          <ac:spMkLst>
            <pc:docMk/>
            <pc:sldMk cId="1925505001" sldId="479"/>
            <ac:spMk id="89" creationId="{17953C55-9A99-5020-7C0E-3C2DE0A73999}"/>
          </ac:spMkLst>
        </pc:spChg>
        <pc:spChg chg="del">
          <ac:chgData name="Kathleen Hancock" userId="270babe3-2a55-49f3-9aef-99a6fd87c9e6" providerId="ADAL" clId="{D99B9BE0-4ACC-47EE-8873-A0616C3E57C8}" dt="2023-09-19T15:31:13.395" v="3741" actId="478"/>
          <ac:spMkLst>
            <pc:docMk/>
            <pc:sldMk cId="1925505001" sldId="479"/>
            <ac:spMk id="90" creationId="{4E7C1473-8C23-158D-2F11-826FCBF3702F}"/>
          </ac:spMkLst>
        </pc:spChg>
        <pc:spChg chg="del">
          <ac:chgData name="Kathleen Hancock" userId="270babe3-2a55-49f3-9aef-99a6fd87c9e6" providerId="ADAL" clId="{D99B9BE0-4ACC-47EE-8873-A0616C3E57C8}" dt="2023-09-19T15:31:13.395" v="3741" actId="478"/>
          <ac:spMkLst>
            <pc:docMk/>
            <pc:sldMk cId="1925505001" sldId="479"/>
            <ac:spMk id="91" creationId="{88807475-A03E-BD4B-CA44-3AF9712FEC41}"/>
          </ac:spMkLst>
        </pc:spChg>
        <pc:spChg chg="del">
          <ac:chgData name="Kathleen Hancock" userId="270babe3-2a55-49f3-9aef-99a6fd87c9e6" providerId="ADAL" clId="{D99B9BE0-4ACC-47EE-8873-A0616C3E57C8}" dt="2023-09-19T15:31:13.395" v="3741" actId="478"/>
          <ac:spMkLst>
            <pc:docMk/>
            <pc:sldMk cId="1925505001" sldId="479"/>
            <ac:spMk id="92" creationId="{CCA6A0BE-07B7-6C06-3DA4-66B39A6CAE67}"/>
          </ac:spMkLst>
        </pc:spChg>
        <pc:spChg chg="del">
          <ac:chgData name="Kathleen Hancock" userId="270babe3-2a55-49f3-9aef-99a6fd87c9e6" providerId="ADAL" clId="{D99B9BE0-4ACC-47EE-8873-A0616C3E57C8}" dt="2023-09-19T15:31:13.395" v="3741" actId="478"/>
          <ac:spMkLst>
            <pc:docMk/>
            <pc:sldMk cId="1925505001" sldId="479"/>
            <ac:spMk id="93" creationId="{9824C66A-BD37-5D93-E64B-6E83A1F9699B}"/>
          </ac:spMkLst>
        </pc:spChg>
        <pc:spChg chg="del">
          <ac:chgData name="Kathleen Hancock" userId="270babe3-2a55-49f3-9aef-99a6fd87c9e6" providerId="ADAL" clId="{D99B9BE0-4ACC-47EE-8873-A0616C3E57C8}" dt="2023-09-19T15:31:13.395" v="3741" actId="478"/>
          <ac:spMkLst>
            <pc:docMk/>
            <pc:sldMk cId="1925505001" sldId="479"/>
            <ac:spMk id="94" creationId="{5D1FB34F-B312-9C7C-8674-BDFEDBE3F813}"/>
          </ac:spMkLst>
        </pc:spChg>
        <pc:spChg chg="mod">
          <ac:chgData name="Kathleen Hancock" userId="270babe3-2a55-49f3-9aef-99a6fd87c9e6" providerId="ADAL" clId="{D99B9BE0-4ACC-47EE-8873-A0616C3E57C8}" dt="2023-09-19T15:31:27.284" v="3752" actId="20577"/>
          <ac:spMkLst>
            <pc:docMk/>
            <pc:sldMk cId="1925505001" sldId="479"/>
            <ac:spMk id="95" creationId="{C7EE2234-A901-6CF8-C340-512839E39FD6}"/>
          </ac:spMkLst>
        </pc:spChg>
        <pc:spChg chg="add del mod">
          <ac:chgData name="Kathleen Hancock" userId="270babe3-2a55-49f3-9aef-99a6fd87c9e6" providerId="ADAL" clId="{D99B9BE0-4ACC-47EE-8873-A0616C3E57C8}" dt="2023-09-19T15:34:22.923" v="3782" actId="478"/>
          <ac:spMkLst>
            <pc:docMk/>
            <pc:sldMk cId="1925505001" sldId="479"/>
            <ac:spMk id="96" creationId="{D3794818-DAB4-133B-F26D-DD92F4F2C5B7}"/>
          </ac:spMkLst>
        </pc:spChg>
        <pc:spChg chg="add mod">
          <ac:chgData name="Kathleen Hancock" userId="270babe3-2a55-49f3-9aef-99a6fd87c9e6" providerId="ADAL" clId="{D99B9BE0-4ACC-47EE-8873-A0616C3E57C8}" dt="2023-09-19T15:33:36.603" v="3772" actId="1076"/>
          <ac:spMkLst>
            <pc:docMk/>
            <pc:sldMk cId="1925505001" sldId="479"/>
            <ac:spMk id="97" creationId="{4E9F0FF5-DE6E-7ECA-3418-71A207739BF9}"/>
          </ac:spMkLst>
        </pc:spChg>
        <pc:spChg chg="add mod">
          <ac:chgData name="Kathleen Hancock" userId="270babe3-2a55-49f3-9aef-99a6fd87c9e6" providerId="ADAL" clId="{D99B9BE0-4ACC-47EE-8873-A0616C3E57C8}" dt="2023-09-19T15:33:36.603" v="3772" actId="1076"/>
          <ac:spMkLst>
            <pc:docMk/>
            <pc:sldMk cId="1925505001" sldId="479"/>
            <ac:spMk id="98" creationId="{83CFD182-519F-8DA6-EFE8-6B653BD40F9C}"/>
          </ac:spMkLst>
        </pc:spChg>
        <pc:spChg chg="add del mod">
          <ac:chgData name="Kathleen Hancock" userId="270babe3-2a55-49f3-9aef-99a6fd87c9e6" providerId="ADAL" clId="{D99B9BE0-4ACC-47EE-8873-A0616C3E57C8}" dt="2023-09-19T15:34:16.257" v="3778" actId="478"/>
          <ac:spMkLst>
            <pc:docMk/>
            <pc:sldMk cId="1925505001" sldId="479"/>
            <ac:spMk id="99" creationId="{6529C80C-CD9A-7224-AC90-502E696279D8}"/>
          </ac:spMkLst>
        </pc:spChg>
        <pc:spChg chg="add del mod">
          <ac:chgData name="Kathleen Hancock" userId="270babe3-2a55-49f3-9aef-99a6fd87c9e6" providerId="ADAL" clId="{D99B9BE0-4ACC-47EE-8873-A0616C3E57C8}" dt="2023-09-19T15:34:16.257" v="3778" actId="478"/>
          <ac:spMkLst>
            <pc:docMk/>
            <pc:sldMk cId="1925505001" sldId="479"/>
            <ac:spMk id="100" creationId="{DE26AAFB-9E50-68E6-A5D7-8527C4D3D5F0}"/>
          </ac:spMkLst>
        </pc:spChg>
        <pc:spChg chg="add mod">
          <ac:chgData name="Kathleen Hancock" userId="270babe3-2a55-49f3-9aef-99a6fd87c9e6" providerId="ADAL" clId="{D99B9BE0-4ACC-47EE-8873-A0616C3E57C8}" dt="2023-09-21T20:02:28.278" v="3886" actId="1037"/>
          <ac:spMkLst>
            <pc:docMk/>
            <pc:sldMk cId="1925505001" sldId="479"/>
            <ac:spMk id="101" creationId="{C9CAA5C6-EED6-95AF-DC93-91ADC612E6B7}"/>
          </ac:spMkLst>
        </pc:spChg>
        <pc:spChg chg="add mod">
          <ac:chgData name="Kathleen Hancock" userId="270babe3-2a55-49f3-9aef-99a6fd87c9e6" providerId="ADAL" clId="{D99B9BE0-4ACC-47EE-8873-A0616C3E57C8}" dt="2023-09-21T20:02:28.278" v="3886" actId="1037"/>
          <ac:spMkLst>
            <pc:docMk/>
            <pc:sldMk cId="1925505001" sldId="479"/>
            <ac:spMk id="102" creationId="{B6AAB6AC-4809-B311-050D-152058AFF5FB}"/>
          </ac:spMkLst>
        </pc:spChg>
        <pc:spChg chg="add mod">
          <ac:chgData name="Kathleen Hancock" userId="270babe3-2a55-49f3-9aef-99a6fd87c9e6" providerId="ADAL" clId="{D99B9BE0-4ACC-47EE-8873-A0616C3E57C8}" dt="2023-09-19T15:33:30.733" v="3771" actId="1076"/>
          <ac:spMkLst>
            <pc:docMk/>
            <pc:sldMk cId="1925505001" sldId="479"/>
            <ac:spMk id="103" creationId="{2230CA26-6A0C-9368-DD5F-60E9DAB53C3D}"/>
          </ac:spMkLst>
        </pc:spChg>
        <pc:spChg chg="add mod">
          <ac:chgData name="Kathleen Hancock" userId="270babe3-2a55-49f3-9aef-99a6fd87c9e6" providerId="ADAL" clId="{D99B9BE0-4ACC-47EE-8873-A0616C3E57C8}" dt="2023-09-19T15:33:30.733" v="3771" actId="1076"/>
          <ac:spMkLst>
            <pc:docMk/>
            <pc:sldMk cId="1925505001" sldId="479"/>
            <ac:spMk id="104" creationId="{5009D754-0610-DCA0-383D-B912E9CB8F03}"/>
          </ac:spMkLst>
        </pc:spChg>
        <pc:spChg chg="add mod">
          <ac:chgData name="Kathleen Hancock" userId="270babe3-2a55-49f3-9aef-99a6fd87c9e6" providerId="ADAL" clId="{D99B9BE0-4ACC-47EE-8873-A0616C3E57C8}" dt="2023-09-19T15:34:01.591" v="3776" actId="1076"/>
          <ac:spMkLst>
            <pc:docMk/>
            <pc:sldMk cId="1925505001" sldId="479"/>
            <ac:spMk id="105" creationId="{5FE34B6B-BB76-D1DC-F074-EBC1CA8B0A4E}"/>
          </ac:spMkLst>
        </pc:spChg>
        <pc:spChg chg="add mod">
          <ac:chgData name="Kathleen Hancock" userId="270babe3-2a55-49f3-9aef-99a6fd87c9e6" providerId="ADAL" clId="{D99B9BE0-4ACC-47EE-8873-A0616C3E57C8}" dt="2023-09-19T15:34:01.591" v="3776" actId="1076"/>
          <ac:spMkLst>
            <pc:docMk/>
            <pc:sldMk cId="1925505001" sldId="479"/>
            <ac:spMk id="106" creationId="{BBE89CDF-B109-584F-D9BD-B8FB53DECE28}"/>
          </ac:spMkLst>
        </pc:spChg>
        <pc:spChg chg="add del mod">
          <ac:chgData name="Kathleen Hancock" userId="270babe3-2a55-49f3-9aef-99a6fd87c9e6" providerId="ADAL" clId="{D99B9BE0-4ACC-47EE-8873-A0616C3E57C8}" dt="2023-09-19T15:34:16.257" v="3778" actId="478"/>
          <ac:spMkLst>
            <pc:docMk/>
            <pc:sldMk cId="1925505001" sldId="479"/>
            <ac:spMk id="107" creationId="{A3F05FDA-DC71-E03D-EB69-D841027D7A3B}"/>
          </ac:spMkLst>
        </pc:spChg>
        <pc:spChg chg="add del mod">
          <ac:chgData name="Kathleen Hancock" userId="270babe3-2a55-49f3-9aef-99a6fd87c9e6" providerId="ADAL" clId="{D99B9BE0-4ACC-47EE-8873-A0616C3E57C8}" dt="2023-09-19T15:34:16.257" v="3778" actId="478"/>
          <ac:spMkLst>
            <pc:docMk/>
            <pc:sldMk cId="1925505001" sldId="479"/>
            <ac:spMk id="108" creationId="{B7EF1905-9C17-AD78-E2B1-AEA284F92B34}"/>
          </ac:spMkLst>
        </pc:spChg>
        <pc:spChg chg="add mod">
          <ac:chgData name="Kathleen Hancock" userId="270babe3-2a55-49f3-9aef-99a6fd87c9e6" providerId="ADAL" clId="{D99B9BE0-4ACC-47EE-8873-A0616C3E57C8}" dt="2023-09-19T15:34:10.399" v="3777" actId="1076"/>
          <ac:spMkLst>
            <pc:docMk/>
            <pc:sldMk cId="1925505001" sldId="479"/>
            <ac:spMk id="109" creationId="{CB4BC366-3617-076B-F0DD-EEC5A5750C55}"/>
          </ac:spMkLst>
        </pc:spChg>
        <pc:spChg chg="add mod">
          <ac:chgData name="Kathleen Hancock" userId="270babe3-2a55-49f3-9aef-99a6fd87c9e6" providerId="ADAL" clId="{D99B9BE0-4ACC-47EE-8873-A0616C3E57C8}" dt="2023-09-19T15:34:10.399" v="3777" actId="1076"/>
          <ac:spMkLst>
            <pc:docMk/>
            <pc:sldMk cId="1925505001" sldId="479"/>
            <ac:spMk id="110" creationId="{4236701C-8308-CB63-69E1-79751B555CCA}"/>
          </ac:spMkLst>
        </pc:spChg>
        <pc:spChg chg="add mod">
          <ac:chgData name="Kathleen Hancock" userId="270babe3-2a55-49f3-9aef-99a6fd87c9e6" providerId="ADAL" clId="{D99B9BE0-4ACC-47EE-8873-A0616C3E57C8}" dt="2023-09-19T15:33:42.348" v="3773" actId="1076"/>
          <ac:spMkLst>
            <pc:docMk/>
            <pc:sldMk cId="1925505001" sldId="479"/>
            <ac:spMk id="111" creationId="{6623C47F-464D-7B20-FF13-BCCA918F1AE2}"/>
          </ac:spMkLst>
        </pc:spChg>
        <pc:spChg chg="add mod">
          <ac:chgData name="Kathleen Hancock" userId="270babe3-2a55-49f3-9aef-99a6fd87c9e6" providerId="ADAL" clId="{D99B9BE0-4ACC-47EE-8873-A0616C3E57C8}" dt="2023-09-19T15:33:42.348" v="3773" actId="1076"/>
          <ac:spMkLst>
            <pc:docMk/>
            <pc:sldMk cId="1925505001" sldId="479"/>
            <ac:spMk id="112" creationId="{DE07CB41-365A-E437-E16D-E1922EF0A9BD}"/>
          </ac:spMkLst>
        </pc:spChg>
        <pc:spChg chg="add del mod">
          <ac:chgData name="Kathleen Hancock" userId="270babe3-2a55-49f3-9aef-99a6fd87c9e6" providerId="ADAL" clId="{D99B9BE0-4ACC-47EE-8873-A0616C3E57C8}" dt="2023-09-19T15:32:07.449" v="3758"/>
          <ac:spMkLst>
            <pc:docMk/>
            <pc:sldMk cId="1925505001" sldId="479"/>
            <ac:spMk id="113" creationId="{71CF9A85-3C11-E76F-E107-0E90F5B6F33B}"/>
          </ac:spMkLst>
        </pc:spChg>
        <pc:spChg chg="add del mod">
          <ac:chgData name="Kathleen Hancock" userId="270babe3-2a55-49f3-9aef-99a6fd87c9e6" providerId="ADAL" clId="{D99B9BE0-4ACC-47EE-8873-A0616C3E57C8}" dt="2023-09-19T15:32:07.449" v="3758"/>
          <ac:spMkLst>
            <pc:docMk/>
            <pc:sldMk cId="1925505001" sldId="479"/>
            <ac:spMk id="114" creationId="{2A4BB4DF-CED4-3CC0-F502-34DB6CB15478}"/>
          </ac:spMkLst>
        </pc:spChg>
        <pc:spChg chg="add del mod">
          <ac:chgData name="Kathleen Hancock" userId="270babe3-2a55-49f3-9aef-99a6fd87c9e6" providerId="ADAL" clId="{D99B9BE0-4ACC-47EE-8873-A0616C3E57C8}" dt="2023-09-19T15:32:07.449" v="3758"/>
          <ac:spMkLst>
            <pc:docMk/>
            <pc:sldMk cId="1925505001" sldId="479"/>
            <ac:spMk id="115" creationId="{3D0CA2A0-64FB-716F-B34E-E22AE6D520F0}"/>
          </ac:spMkLst>
        </pc:spChg>
        <pc:spChg chg="add mod">
          <ac:chgData name="Kathleen Hancock" userId="270babe3-2a55-49f3-9aef-99a6fd87c9e6" providerId="ADAL" clId="{D99B9BE0-4ACC-47EE-8873-A0616C3E57C8}" dt="2023-09-19T15:37:06.454" v="3813" actId="1076"/>
          <ac:spMkLst>
            <pc:docMk/>
            <pc:sldMk cId="1925505001" sldId="479"/>
            <ac:spMk id="118" creationId="{BCCDF71B-544B-A800-4632-5A433B0FFF22}"/>
          </ac:spMkLst>
        </pc:spChg>
        <pc:spChg chg="add mod">
          <ac:chgData name="Kathleen Hancock" userId="270babe3-2a55-49f3-9aef-99a6fd87c9e6" providerId="ADAL" clId="{D99B9BE0-4ACC-47EE-8873-A0616C3E57C8}" dt="2023-09-19T15:37:17.192" v="3816" actId="1076"/>
          <ac:spMkLst>
            <pc:docMk/>
            <pc:sldMk cId="1925505001" sldId="479"/>
            <ac:spMk id="119" creationId="{AEA3F3D6-4682-B7D7-D416-5C86CD43F61D}"/>
          </ac:spMkLst>
        </pc:spChg>
        <pc:spChg chg="add mod">
          <ac:chgData name="Kathleen Hancock" userId="270babe3-2a55-49f3-9aef-99a6fd87c9e6" providerId="ADAL" clId="{D99B9BE0-4ACC-47EE-8873-A0616C3E57C8}" dt="2023-09-19T15:37:13.317" v="3815" actId="1076"/>
          <ac:spMkLst>
            <pc:docMk/>
            <pc:sldMk cId="1925505001" sldId="479"/>
            <ac:spMk id="120" creationId="{41730FB6-9F48-4052-FEE3-FDA01E71907A}"/>
          </ac:spMkLst>
        </pc:spChg>
        <pc:spChg chg="add mod">
          <ac:chgData name="Kathleen Hancock" userId="270babe3-2a55-49f3-9aef-99a6fd87c9e6" providerId="ADAL" clId="{D99B9BE0-4ACC-47EE-8873-A0616C3E57C8}" dt="2023-09-19T15:37:10.785" v="3814" actId="1076"/>
          <ac:spMkLst>
            <pc:docMk/>
            <pc:sldMk cId="1925505001" sldId="479"/>
            <ac:spMk id="121" creationId="{0442178B-241C-76C6-4996-8421EA746A71}"/>
          </ac:spMkLst>
        </pc:spChg>
        <pc:spChg chg="add mod">
          <ac:chgData name="Kathleen Hancock" userId="270babe3-2a55-49f3-9aef-99a6fd87c9e6" providerId="ADAL" clId="{D99B9BE0-4ACC-47EE-8873-A0616C3E57C8}" dt="2023-09-19T15:37:21.665" v="3818" actId="1076"/>
          <ac:spMkLst>
            <pc:docMk/>
            <pc:sldMk cId="1925505001" sldId="479"/>
            <ac:spMk id="126" creationId="{BC37CB63-3106-0922-0D2F-51FC7CB18DE7}"/>
          </ac:spMkLst>
        </pc:spChg>
        <pc:picChg chg="add del mod">
          <ac:chgData name="Kathleen Hancock" userId="270babe3-2a55-49f3-9aef-99a6fd87c9e6" providerId="ADAL" clId="{D99B9BE0-4ACC-47EE-8873-A0616C3E57C8}" dt="2023-09-19T15:32:07.024" v="3757"/>
          <ac:picMkLst>
            <pc:docMk/>
            <pc:sldMk cId="1925505001" sldId="479"/>
            <ac:picMk id="116" creationId="{1DA6A4D6-441D-D172-85A3-157468D112E6}"/>
          </ac:picMkLst>
        </pc:picChg>
        <pc:picChg chg="add mod">
          <ac:chgData name="Kathleen Hancock" userId="270babe3-2a55-49f3-9aef-99a6fd87c9e6" providerId="ADAL" clId="{D99B9BE0-4ACC-47EE-8873-A0616C3E57C8}" dt="2023-09-19T15:37:02.660" v="3812" actId="1076"/>
          <ac:picMkLst>
            <pc:docMk/>
            <pc:sldMk cId="1925505001" sldId="479"/>
            <ac:picMk id="117" creationId="{9E3F881A-B122-A2C6-EE94-A12E4F4DF385}"/>
          </ac:picMkLst>
        </pc:picChg>
        <pc:picChg chg="add mod">
          <ac:chgData name="Kathleen Hancock" userId="270babe3-2a55-49f3-9aef-99a6fd87c9e6" providerId="ADAL" clId="{D99B9BE0-4ACC-47EE-8873-A0616C3E57C8}" dt="2023-09-19T15:37:32.426" v="3820" actId="14861"/>
          <ac:picMkLst>
            <pc:docMk/>
            <pc:sldMk cId="1925505001" sldId="479"/>
            <ac:picMk id="123" creationId="{3EB49CAA-51C6-2B85-FB35-E04BC23F7F1B}"/>
          </ac:picMkLst>
        </pc:picChg>
        <pc:picChg chg="add del">
          <ac:chgData name="Kathleen Hancock" userId="270babe3-2a55-49f3-9aef-99a6fd87c9e6" providerId="ADAL" clId="{D99B9BE0-4ACC-47EE-8873-A0616C3E57C8}" dt="2023-09-19T15:36:37.263" v="3806" actId="478"/>
          <ac:picMkLst>
            <pc:docMk/>
            <pc:sldMk cId="1925505001" sldId="479"/>
            <ac:picMk id="125" creationId="{028CBA7D-54A5-7DE3-3881-0DFBA1079F5E}"/>
          </ac:picMkLst>
        </pc:picChg>
      </pc:sldChg>
      <pc:sldChg chg="add del">
        <pc:chgData name="Kathleen Hancock" userId="270babe3-2a55-49f3-9aef-99a6fd87c9e6" providerId="ADAL" clId="{D99B9BE0-4ACC-47EE-8873-A0616C3E57C8}" dt="2023-09-21T19:54:50.400" v="3862" actId="2696"/>
        <pc:sldMkLst>
          <pc:docMk/>
          <pc:sldMk cId="1036943183" sldId="480"/>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37DF2B-DECF-44A7-8971-07475E2BCFC3}" type="doc">
      <dgm:prSet loTypeId="urn:microsoft.com/office/officeart/2018/2/layout/IconLabelList#2" loCatId="other" qsTypeId="urn:microsoft.com/office/officeart/2005/8/quickstyle/simple1" qsCatId="simple" csTypeId="urn:microsoft.com/office/officeart/2005/8/colors/accent1_2" csCatId="accent1" phldr="1"/>
      <dgm:spPr/>
    </dgm:pt>
    <dgm:pt modelId="{C8710C11-6766-4B48-9562-4B0C7B3F28D6}">
      <dgm:prSet phldrT="[Text]" custT="1"/>
      <dgm:spPr/>
      <dgm:t>
        <a:bodyPr/>
        <a:lstStyle/>
        <a:p>
          <a:pPr>
            <a:lnSpc>
              <a:spcPct val="100000"/>
            </a:lnSpc>
          </a:pPr>
          <a:r>
            <a:rPr lang="en-US" sz="2000" b="0" dirty="0">
              <a:latin typeface="+mj-lt"/>
            </a:rPr>
            <a:t>Used to allocate SOs, TOs &amp; WOs</a:t>
          </a:r>
          <a:endParaRPr lang="en-US" sz="1600" dirty="0"/>
        </a:p>
      </dgm:t>
    </dgm:pt>
    <dgm:pt modelId="{6F9BADAF-DEBF-4CC2-B392-F7E0CD538B78}" type="parTrans" cxnId="{E28F4DE8-1F7F-4CC4-B4F7-5167A5B9E0BA}">
      <dgm:prSet/>
      <dgm:spPr/>
      <dgm:t>
        <a:bodyPr/>
        <a:lstStyle/>
        <a:p>
          <a:endParaRPr lang="en-US"/>
        </a:p>
      </dgm:t>
    </dgm:pt>
    <dgm:pt modelId="{CEEC8625-83FA-4202-826E-84C1185A8E32}" type="sibTrans" cxnId="{E28F4DE8-1F7F-4CC4-B4F7-5167A5B9E0BA}">
      <dgm:prSet/>
      <dgm:spPr/>
      <dgm:t>
        <a:bodyPr/>
        <a:lstStyle/>
        <a:p>
          <a:endParaRPr lang="en-US"/>
        </a:p>
      </dgm:t>
    </dgm:pt>
    <dgm:pt modelId="{8EE3C8DC-7BA8-479C-A581-E9DA099939F2}">
      <dgm:prSet phldrT="[Text]" custT="1"/>
      <dgm:spPr/>
      <dgm:t>
        <a:bodyPr/>
        <a:lstStyle/>
        <a:p>
          <a:pPr>
            <a:lnSpc>
              <a:spcPct val="100000"/>
            </a:lnSpc>
          </a:pPr>
          <a:r>
            <a:rPr lang="en-US" sz="2000" b="0" dirty="0">
              <a:latin typeface="+mj-lt"/>
            </a:rPr>
            <a:t>Runs every 15 min</a:t>
          </a:r>
          <a:endParaRPr lang="en-US" sz="2300" dirty="0"/>
        </a:p>
      </dgm:t>
    </dgm:pt>
    <dgm:pt modelId="{60ABFDD0-D409-4824-8102-DEA984738144}" type="parTrans" cxnId="{6E8797D1-3A1C-4879-9FDC-A7D2EC6197EA}">
      <dgm:prSet/>
      <dgm:spPr/>
      <dgm:t>
        <a:bodyPr/>
        <a:lstStyle/>
        <a:p>
          <a:endParaRPr lang="en-US"/>
        </a:p>
      </dgm:t>
    </dgm:pt>
    <dgm:pt modelId="{DAC4EAD7-53AC-40F0-BA2F-8B2633CEAE11}" type="sibTrans" cxnId="{6E8797D1-3A1C-4879-9FDC-A7D2EC6197EA}">
      <dgm:prSet/>
      <dgm:spPr/>
      <dgm:t>
        <a:bodyPr/>
        <a:lstStyle/>
        <a:p>
          <a:endParaRPr lang="en-US"/>
        </a:p>
      </dgm:t>
    </dgm:pt>
    <dgm:pt modelId="{8865AC6C-44E0-4174-AB02-044A78D94DE3}">
      <dgm:prSet phldrT="[Text]" custT="1"/>
      <dgm:spPr/>
      <dgm:t>
        <a:bodyPr/>
        <a:lstStyle/>
        <a:p>
          <a:pPr>
            <a:lnSpc>
              <a:spcPct val="100000"/>
            </a:lnSpc>
          </a:pPr>
          <a:r>
            <a:rPr lang="en-US" sz="2000" b="0" dirty="0">
              <a:latin typeface="+mj-lt"/>
            </a:rPr>
            <a:t>Controlled by Saved Searches</a:t>
          </a:r>
          <a:endParaRPr lang="en-US" sz="2300" dirty="0"/>
        </a:p>
      </dgm:t>
    </dgm:pt>
    <dgm:pt modelId="{3FF598BD-2671-4ECB-AD79-D0E600EEC84F}" type="parTrans" cxnId="{E5875C5E-8817-4707-AA33-E7DDCAC19481}">
      <dgm:prSet/>
      <dgm:spPr/>
      <dgm:t>
        <a:bodyPr/>
        <a:lstStyle/>
        <a:p>
          <a:endParaRPr lang="en-US"/>
        </a:p>
      </dgm:t>
    </dgm:pt>
    <dgm:pt modelId="{258DC239-2C60-44C0-830B-87DE5EB56A01}" type="sibTrans" cxnId="{E5875C5E-8817-4707-AA33-E7DDCAC19481}">
      <dgm:prSet/>
      <dgm:spPr/>
      <dgm:t>
        <a:bodyPr/>
        <a:lstStyle/>
        <a:p>
          <a:endParaRPr lang="en-US"/>
        </a:p>
      </dgm:t>
    </dgm:pt>
    <dgm:pt modelId="{4CCA8D10-C3FA-4512-B083-A6357EB0CB95}">
      <dgm:prSet phldrT="[Text]" custT="1"/>
      <dgm:spPr/>
      <dgm:t>
        <a:bodyPr/>
        <a:lstStyle/>
        <a:p>
          <a:pPr>
            <a:lnSpc>
              <a:spcPct val="100000"/>
            </a:lnSpc>
          </a:pPr>
          <a:r>
            <a:rPr lang="en-US" sz="2000" b="0" dirty="0">
              <a:latin typeface="+mj-lt"/>
            </a:rPr>
            <a:t>Will Re-Allocate Until Firmed</a:t>
          </a:r>
          <a:endParaRPr lang="en-US" sz="2300" dirty="0"/>
        </a:p>
      </dgm:t>
    </dgm:pt>
    <dgm:pt modelId="{B5B2C001-8475-4B8C-AB2D-4E98343A9D70}" type="parTrans" cxnId="{33F9154E-DA07-41FA-895E-042E033608F6}">
      <dgm:prSet/>
      <dgm:spPr/>
      <dgm:t>
        <a:bodyPr/>
        <a:lstStyle/>
        <a:p>
          <a:endParaRPr lang="en-US"/>
        </a:p>
      </dgm:t>
    </dgm:pt>
    <dgm:pt modelId="{64AD035C-6B99-4598-BB74-F1E1070C6DFA}" type="sibTrans" cxnId="{33F9154E-DA07-41FA-895E-042E033608F6}">
      <dgm:prSet/>
      <dgm:spPr/>
      <dgm:t>
        <a:bodyPr/>
        <a:lstStyle/>
        <a:p>
          <a:endParaRPr lang="en-US"/>
        </a:p>
      </dgm:t>
    </dgm:pt>
    <dgm:pt modelId="{F365F799-91C6-467E-8005-77142388ADA7}" type="pres">
      <dgm:prSet presAssocID="{3137DF2B-DECF-44A7-8971-07475E2BCFC3}" presName="root" presStyleCnt="0">
        <dgm:presLayoutVars>
          <dgm:dir/>
          <dgm:resizeHandles val="exact"/>
        </dgm:presLayoutVars>
      </dgm:prSet>
      <dgm:spPr/>
    </dgm:pt>
    <dgm:pt modelId="{CA712F04-4B2E-4073-826D-66E0748C08F8}" type="pres">
      <dgm:prSet presAssocID="{C8710C11-6766-4B48-9562-4B0C7B3F28D6}" presName="compNode" presStyleCnt="0"/>
      <dgm:spPr/>
    </dgm:pt>
    <dgm:pt modelId="{9A755B31-6174-4948-8B32-7FECC02D6991}" type="pres">
      <dgm:prSet presAssocID="{C8710C11-6766-4B48-9562-4B0C7B3F28D6}" presName="iconRect" presStyleLbl="node1" presStyleIdx="0" presStyleCnt="4" custScaleX="196105" custScaleY="196105" custLinFactNeighborX="-79146" custLinFactNeighborY="-46302"/>
      <dgm:spPr>
        <a:prstGeom prst="ellipse">
          <a:avLst/>
        </a:prstGeom>
        <a:blipFill dpi="0" rotWithShape="1">
          <a:blip xmlns:r="http://schemas.openxmlformats.org/officeDocument/2006/relationships" r:embed="rId1" cstate="screen">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Headshot of a lady team member"/>
        </a:ext>
      </dgm:extLst>
    </dgm:pt>
    <dgm:pt modelId="{6AE71D8A-2F35-4756-A4AD-A549FB035E3F}" type="pres">
      <dgm:prSet presAssocID="{C8710C11-6766-4B48-9562-4B0C7B3F28D6}" presName="spaceRect" presStyleCnt="0"/>
      <dgm:spPr/>
    </dgm:pt>
    <dgm:pt modelId="{5CD563F8-B6A7-4F66-B65C-7F1D3844F472}" type="pres">
      <dgm:prSet presAssocID="{C8710C11-6766-4B48-9562-4B0C7B3F28D6}" presName="textRect" presStyleLbl="revTx" presStyleIdx="0" presStyleCnt="4" custScaleX="119601" custLinFactNeighborX="-34406">
        <dgm:presLayoutVars>
          <dgm:chMax val="1"/>
          <dgm:chPref val="1"/>
        </dgm:presLayoutVars>
      </dgm:prSet>
      <dgm:spPr/>
    </dgm:pt>
    <dgm:pt modelId="{114DEDBD-1AAB-4DDF-B848-DA92D960826E}" type="pres">
      <dgm:prSet presAssocID="{CEEC8625-83FA-4202-826E-84C1185A8E32}" presName="sibTrans" presStyleCnt="0"/>
      <dgm:spPr/>
    </dgm:pt>
    <dgm:pt modelId="{14161BF4-3B2E-4990-9AA5-1E7113657AFE}" type="pres">
      <dgm:prSet presAssocID="{8EE3C8DC-7BA8-479C-A581-E9DA099939F2}" presName="compNode" presStyleCnt="0"/>
      <dgm:spPr/>
    </dgm:pt>
    <dgm:pt modelId="{FCA6A723-3A73-458A-AE3C-15B86CF5C55D}" type="pres">
      <dgm:prSet presAssocID="{8EE3C8DC-7BA8-479C-A581-E9DA099939F2}" presName="iconRect" presStyleLbl="node1" presStyleIdx="1" presStyleCnt="4" custScaleX="196105" custScaleY="196105" custLinFactNeighborX="-24516" custLinFactNeighborY="-47552"/>
      <dgm:spPr>
        <a:prstGeom prst="ellipse">
          <a:avLst/>
        </a:prstGeom>
        <a:blipFill dpi="0" rotWithShape="1">
          <a:blip xmlns:r="http://schemas.openxmlformats.org/officeDocument/2006/relationships" r:embed="rId2" cstate="screen">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Headshot of a man team member"/>
        </a:ext>
      </dgm:extLst>
    </dgm:pt>
    <dgm:pt modelId="{E9430B85-543F-4592-A6DD-AEEA4B48C6A1}" type="pres">
      <dgm:prSet presAssocID="{8EE3C8DC-7BA8-479C-A581-E9DA099939F2}" presName="spaceRect" presStyleCnt="0"/>
      <dgm:spPr/>
    </dgm:pt>
    <dgm:pt modelId="{2D06D90C-4774-439F-8532-60F8B9D1D8A7}" type="pres">
      <dgm:prSet presAssocID="{8EE3C8DC-7BA8-479C-A581-E9DA099939F2}" presName="textRect" presStyleLbl="revTx" presStyleIdx="1" presStyleCnt="4" custLinFactNeighborX="-11034">
        <dgm:presLayoutVars>
          <dgm:chMax val="1"/>
          <dgm:chPref val="1"/>
        </dgm:presLayoutVars>
      </dgm:prSet>
      <dgm:spPr/>
    </dgm:pt>
    <dgm:pt modelId="{6AB9F53E-D91E-4E48-8AD8-05932101491C}" type="pres">
      <dgm:prSet presAssocID="{DAC4EAD7-53AC-40F0-BA2F-8B2633CEAE11}" presName="sibTrans" presStyleCnt="0"/>
      <dgm:spPr/>
    </dgm:pt>
    <dgm:pt modelId="{ED8AE489-0CC0-4251-92FB-1AC032073F86}" type="pres">
      <dgm:prSet presAssocID="{8865AC6C-44E0-4174-AB02-044A78D94DE3}" presName="compNode" presStyleCnt="0"/>
      <dgm:spPr/>
    </dgm:pt>
    <dgm:pt modelId="{5326D40B-04B6-4401-91A7-8A4487EDC6FC}" type="pres">
      <dgm:prSet presAssocID="{8865AC6C-44E0-4174-AB02-044A78D94DE3}" presName="iconRect" presStyleLbl="node1" presStyleIdx="2" presStyleCnt="4" custScaleX="196105" custScaleY="196105" custLinFactNeighborX="4146" custLinFactNeighborY="-36066"/>
      <dgm:spPr>
        <a:prstGeom prst="ellipse">
          <a:avLst/>
        </a:prstGeom>
        <a:blipFill dpi="0" rotWithShape="1">
          <a:blip xmlns:r="http://schemas.openxmlformats.org/officeDocument/2006/relationships" r:embed="rId3" cstate="screen">
            <a:extLst>
              <a:ext uri="{28A0092B-C50C-407E-A947-70E740481C1C}">
                <a14:useLocalDpi xmlns:a14="http://schemas.microsoft.com/office/drawing/2010/main" val="0"/>
              </a:ext>
            </a:extLst>
          </a:blip>
          <a:srcRect/>
          <a:stretch>
            <a:fillRect b="505"/>
          </a:stretch>
        </a:blipFill>
        <a:ln>
          <a:noFill/>
        </a:ln>
      </dgm:spPr>
      <dgm:extLst>
        <a:ext uri="{E40237B7-FDA0-4F09-8148-C483321AD2D9}">
          <dgm14:cNvPr xmlns:dgm14="http://schemas.microsoft.com/office/drawing/2010/diagram" id="0" name="" descr="Headshot of a man team member"/>
        </a:ext>
      </dgm:extLst>
    </dgm:pt>
    <dgm:pt modelId="{45C20058-83ED-45AC-83B6-B4CEEE13D9F9}" type="pres">
      <dgm:prSet presAssocID="{8865AC6C-44E0-4174-AB02-044A78D94DE3}" presName="spaceRect" presStyleCnt="0"/>
      <dgm:spPr/>
    </dgm:pt>
    <dgm:pt modelId="{1DCFB9CF-BB76-4BDC-932B-A329BC03E697}" type="pres">
      <dgm:prSet presAssocID="{8865AC6C-44E0-4174-AB02-044A78D94DE3}" presName="textRect" presStyleLbl="revTx" presStyleIdx="2" presStyleCnt="4" custLinFactNeighborX="4772">
        <dgm:presLayoutVars>
          <dgm:chMax val="1"/>
          <dgm:chPref val="1"/>
        </dgm:presLayoutVars>
      </dgm:prSet>
      <dgm:spPr/>
    </dgm:pt>
    <dgm:pt modelId="{91B85A38-AB59-41CB-8D27-D7E3E19A9B55}" type="pres">
      <dgm:prSet presAssocID="{258DC239-2C60-44C0-830B-87DE5EB56A01}" presName="sibTrans" presStyleCnt="0"/>
      <dgm:spPr/>
    </dgm:pt>
    <dgm:pt modelId="{24C90D51-7032-4A6B-9B5F-166B3F635A62}" type="pres">
      <dgm:prSet presAssocID="{4CCA8D10-C3FA-4512-B083-A6357EB0CB95}" presName="compNode" presStyleCnt="0"/>
      <dgm:spPr/>
    </dgm:pt>
    <dgm:pt modelId="{06BBB37A-5765-4659-818E-19C6FA031590}" type="pres">
      <dgm:prSet presAssocID="{4CCA8D10-C3FA-4512-B083-A6357EB0CB95}" presName="iconRect" presStyleLbl="node1" presStyleIdx="3" presStyleCnt="4" custScaleX="196105" custScaleY="196105" custLinFactNeighborX="28675" custLinFactNeighborY="-38832"/>
      <dgm:spPr>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dgm:spPr>
      <dgm:extLst>
        <a:ext uri="{E40237B7-FDA0-4F09-8148-C483321AD2D9}">
          <dgm14:cNvPr xmlns:dgm14="http://schemas.microsoft.com/office/drawing/2010/diagram" id="0" name="" descr="Headshot of a lady team member"/>
        </a:ext>
      </dgm:extLst>
    </dgm:pt>
    <dgm:pt modelId="{32354113-7A54-42B6-A47F-5DFFB09D6739}" type="pres">
      <dgm:prSet presAssocID="{4CCA8D10-C3FA-4512-B083-A6357EB0CB95}" presName="spaceRect" presStyleCnt="0"/>
      <dgm:spPr/>
    </dgm:pt>
    <dgm:pt modelId="{E99F2EED-C6F8-4DB7-BFDE-54EEBE3F5C29}" type="pres">
      <dgm:prSet presAssocID="{4CCA8D10-C3FA-4512-B083-A6357EB0CB95}" presName="textRect" presStyleLbl="revTx" presStyleIdx="3" presStyleCnt="4" custScaleX="109971" custLinFactNeighborX="38394">
        <dgm:presLayoutVars>
          <dgm:chMax val="1"/>
          <dgm:chPref val="1"/>
        </dgm:presLayoutVars>
      </dgm:prSet>
      <dgm:spPr/>
    </dgm:pt>
  </dgm:ptLst>
  <dgm:cxnLst>
    <dgm:cxn modelId="{1A89CB18-8B09-4590-A761-274BEAAD8172}" type="presOf" srcId="{8EE3C8DC-7BA8-479C-A581-E9DA099939F2}" destId="{2D06D90C-4774-439F-8532-60F8B9D1D8A7}" srcOrd="0" destOrd="0" presId="urn:microsoft.com/office/officeart/2018/2/layout/IconLabelList#2"/>
    <dgm:cxn modelId="{0C86603A-688D-402B-B81D-234463D220D4}" type="presOf" srcId="{4CCA8D10-C3FA-4512-B083-A6357EB0CB95}" destId="{E99F2EED-C6F8-4DB7-BFDE-54EEBE3F5C29}" srcOrd="0" destOrd="0" presId="urn:microsoft.com/office/officeart/2018/2/layout/IconLabelList#2"/>
    <dgm:cxn modelId="{E5875C5E-8817-4707-AA33-E7DDCAC19481}" srcId="{3137DF2B-DECF-44A7-8971-07475E2BCFC3}" destId="{8865AC6C-44E0-4174-AB02-044A78D94DE3}" srcOrd="2" destOrd="0" parTransId="{3FF598BD-2671-4ECB-AD79-D0E600EEC84F}" sibTransId="{258DC239-2C60-44C0-830B-87DE5EB56A01}"/>
    <dgm:cxn modelId="{33F9154E-DA07-41FA-895E-042E033608F6}" srcId="{3137DF2B-DECF-44A7-8971-07475E2BCFC3}" destId="{4CCA8D10-C3FA-4512-B083-A6357EB0CB95}" srcOrd="3" destOrd="0" parTransId="{B5B2C001-8475-4B8C-AB2D-4E98343A9D70}" sibTransId="{64AD035C-6B99-4598-BB74-F1E1070C6DFA}"/>
    <dgm:cxn modelId="{8B07B579-2924-4601-907B-DC2D84F91335}" type="presOf" srcId="{C8710C11-6766-4B48-9562-4B0C7B3F28D6}" destId="{5CD563F8-B6A7-4F66-B65C-7F1D3844F472}" srcOrd="0" destOrd="0" presId="urn:microsoft.com/office/officeart/2018/2/layout/IconLabelList#2"/>
    <dgm:cxn modelId="{65A961CC-3B95-4066-B70A-466BC535A8B1}" type="presOf" srcId="{8865AC6C-44E0-4174-AB02-044A78D94DE3}" destId="{1DCFB9CF-BB76-4BDC-932B-A329BC03E697}" srcOrd="0" destOrd="0" presId="urn:microsoft.com/office/officeart/2018/2/layout/IconLabelList#2"/>
    <dgm:cxn modelId="{6E8797D1-3A1C-4879-9FDC-A7D2EC6197EA}" srcId="{3137DF2B-DECF-44A7-8971-07475E2BCFC3}" destId="{8EE3C8DC-7BA8-479C-A581-E9DA099939F2}" srcOrd="1" destOrd="0" parTransId="{60ABFDD0-D409-4824-8102-DEA984738144}" sibTransId="{DAC4EAD7-53AC-40F0-BA2F-8B2633CEAE11}"/>
    <dgm:cxn modelId="{E28F4DE8-1F7F-4CC4-B4F7-5167A5B9E0BA}" srcId="{3137DF2B-DECF-44A7-8971-07475E2BCFC3}" destId="{C8710C11-6766-4B48-9562-4B0C7B3F28D6}" srcOrd="0" destOrd="0" parTransId="{6F9BADAF-DEBF-4CC2-B392-F7E0CD538B78}" sibTransId="{CEEC8625-83FA-4202-826E-84C1185A8E32}"/>
    <dgm:cxn modelId="{02F767F8-F42A-4F3B-A329-DEC0D12CD806}" type="presOf" srcId="{3137DF2B-DECF-44A7-8971-07475E2BCFC3}" destId="{F365F799-91C6-467E-8005-77142388ADA7}" srcOrd="0" destOrd="0" presId="urn:microsoft.com/office/officeart/2018/2/layout/IconLabelList#2"/>
    <dgm:cxn modelId="{80A490A9-8618-4D89-B253-C4B2425A15D0}" type="presParOf" srcId="{F365F799-91C6-467E-8005-77142388ADA7}" destId="{CA712F04-4B2E-4073-826D-66E0748C08F8}" srcOrd="0" destOrd="0" presId="urn:microsoft.com/office/officeart/2018/2/layout/IconLabelList#2"/>
    <dgm:cxn modelId="{484F421F-4E99-48D3-AE36-608B91CC5346}" type="presParOf" srcId="{CA712F04-4B2E-4073-826D-66E0748C08F8}" destId="{9A755B31-6174-4948-8B32-7FECC02D6991}" srcOrd="0" destOrd="0" presId="urn:microsoft.com/office/officeart/2018/2/layout/IconLabelList#2"/>
    <dgm:cxn modelId="{0EED1B20-3FF9-4C70-ADD9-4DE2CCE6D9DD}" type="presParOf" srcId="{CA712F04-4B2E-4073-826D-66E0748C08F8}" destId="{6AE71D8A-2F35-4756-A4AD-A549FB035E3F}" srcOrd="1" destOrd="0" presId="urn:microsoft.com/office/officeart/2018/2/layout/IconLabelList#2"/>
    <dgm:cxn modelId="{56B7F5F9-3AD0-4879-BD8D-FB3362B818E9}" type="presParOf" srcId="{CA712F04-4B2E-4073-826D-66E0748C08F8}" destId="{5CD563F8-B6A7-4F66-B65C-7F1D3844F472}" srcOrd="2" destOrd="0" presId="urn:microsoft.com/office/officeart/2018/2/layout/IconLabelList#2"/>
    <dgm:cxn modelId="{B8FA11BD-8E20-4882-9D4D-DF2BBE04B958}" type="presParOf" srcId="{F365F799-91C6-467E-8005-77142388ADA7}" destId="{114DEDBD-1AAB-4DDF-B848-DA92D960826E}" srcOrd="1" destOrd="0" presId="urn:microsoft.com/office/officeart/2018/2/layout/IconLabelList#2"/>
    <dgm:cxn modelId="{A377F2C4-8774-4B04-BECB-EB51AC2353E5}" type="presParOf" srcId="{F365F799-91C6-467E-8005-77142388ADA7}" destId="{14161BF4-3B2E-4990-9AA5-1E7113657AFE}" srcOrd="2" destOrd="0" presId="urn:microsoft.com/office/officeart/2018/2/layout/IconLabelList#2"/>
    <dgm:cxn modelId="{DC4C4434-0D6A-4AED-9A2E-CC7C5B063571}" type="presParOf" srcId="{14161BF4-3B2E-4990-9AA5-1E7113657AFE}" destId="{FCA6A723-3A73-458A-AE3C-15B86CF5C55D}" srcOrd="0" destOrd="0" presId="urn:microsoft.com/office/officeart/2018/2/layout/IconLabelList#2"/>
    <dgm:cxn modelId="{89B5121F-9599-4794-9AA1-DD6EF55DE189}" type="presParOf" srcId="{14161BF4-3B2E-4990-9AA5-1E7113657AFE}" destId="{E9430B85-543F-4592-A6DD-AEEA4B48C6A1}" srcOrd="1" destOrd="0" presId="urn:microsoft.com/office/officeart/2018/2/layout/IconLabelList#2"/>
    <dgm:cxn modelId="{AB2BC4E4-5B33-4C26-8C3F-E77225D58E3E}" type="presParOf" srcId="{14161BF4-3B2E-4990-9AA5-1E7113657AFE}" destId="{2D06D90C-4774-439F-8532-60F8B9D1D8A7}" srcOrd="2" destOrd="0" presId="urn:microsoft.com/office/officeart/2018/2/layout/IconLabelList#2"/>
    <dgm:cxn modelId="{23BAA7AF-17F0-4F65-9E90-273EF7D3B929}" type="presParOf" srcId="{F365F799-91C6-467E-8005-77142388ADA7}" destId="{6AB9F53E-D91E-4E48-8AD8-05932101491C}" srcOrd="3" destOrd="0" presId="urn:microsoft.com/office/officeart/2018/2/layout/IconLabelList#2"/>
    <dgm:cxn modelId="{5CAA210B-19EB-4E1B-A954-8ECCD13D15D2}" type="presParOf" srcId="{F365F799-91C6-467E-8005-77142388ADA7}" destId="{ED8AE489-0CC0-4251-92FB-1AC032073F86}" srcOrd="4" destOrd="0" presId="urn:microsoft.com/office/officeart/2018/2/layout/IconLabelList#2"/>
    <dgm:cxn modelId="{D02AAB89-D273-4A42-BD22-FC8E4FBD89B6}" type="presParOf" srcId="{ED8AE489-0CC0-4251-92FB-1AC032073F86}" destId="{5326D40B-04B6-4401-91A7-8A4487EDC6FC}" srcOrd="0" destOrd="0" presId="urn:microsoft.com/office/officeart/2018/2/layout/IconLabelList#2"/>
    <dgm:cxn modelId="{D277A401-05A8-428C-89F2-F5C3F0254AF4}" type="presParOf" srcId="{ED8AE489-0CC0-4251-92FB-1AC032073F86}" destId="{45C20058-83ED-45AC-83B6-B4CEEE13D9F9}" srcOrd="1" destOrd="0" presId="urn:microsoft.com/office/officeart/2018/2/layout/IconLabelList#2"/>
    <dgm:cxn modelId="{321AE61B-556D-4E47-8A54-9BC14D9E1263}" type="presParOf" srcId="{ED8AE489-0CC0-4251-92FB-1AC032073F86}" destId="{1DCFB9CF-BB76-4BDC-932B-A329BC03E697}" srcOrd="2" destOrd="0" presId="urn:microsoft.com/office/officeart/2018/2/layout/IconLabelList#2"/>
    <dgm:cxn modelId="{64F2CBD5-9D62-4946-9456-AE5DED3293D3}" type="presParOf" srcId="{F365F799-91C6-467E-8005-77142388ADA7}" destId="{91B85A38-AB59-41CB-8D27-D7E3E19A9B55}" srcOrd="5" destOrd="0" presId="urn:microsoft.com/office/officeart/2018/2/layout/IconLabelList#2"/>
    <dgm:cxn modelId="{47E987FB-0E4F-420B-BBD5-B64426C92A1F}" type="presParOf" srcId="{F365F799-91C6-467E-8005-77142388ADA7}" destId="{24C90D51-7032-4A6B-9B5F-166B3F635A62}" srcOrd="6" destOrd="0" presId="urn:microsoft.com/office/officeart/2018/2/layout/IconLabelList#2"/>
    <dgm:cxn modelId="{96BE17D7-DE31-41A3-A3D7-5D86CD072C99}" type="presParOf" srcId="{24C90D51-7032-4A6B-9B5F-166B3F635A62}" destId="{06BBB37A-5765-4659-818E-19C6FA031590}" srcOrd="0" destOrd="0" presId="urn:microsoft.com/office/officeart/2018/2/layout/IconLabelList#2"/>
    <dgm:cxn modelId="{948EA15D-E220-40F3-BE41-B27856A43505}" type="presParOf" srcId="{24C90D51-7032-4A6B-9B5F-166B3F635A62}" destId="{32354113-7A54-42B6-A47F-5DFFB09D6739}" srcOrd="1" destOrd="0" presId="urn:microsoft.com/office/officeart/2018/2/layout/IconLabelList#2"/>
    <dgm:cxn modelId="{A7F482E4-3401-4E35-931E-9EA3993DF4AA}" type="presParOf" srcId="{24C90D51-7032-4A6B-9B5F-166B3F635A62}" destId="{E99F2EED-C6F8-4DB7-BFDE-54EEBE3F5C29}" srcOrd="2" destOrd="0" presId="urn:microsoft.com/office/officeart/2018/2/layout/IconLabel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736B4C-E881-4DE1-83DF-4825F30F503A}" type="doc">
      <dgm:prSet loTypeId="urn:microsoft.com/office/officeart/2016/7/layout/BasicProcessNew" loCatId="process" qsTypeId="urn:microsoft.com/office/officeart/2005/8/quickstyle/simple3" qsCatId="simple" csTypeId="urn:microsoft.com/office/officeart/2005/8/colors/colorful2" csCatId="colorful" phldr="1"/>
      <dgm:spPr/>
      <dgm:t>
        <a:bodyPr/>
        <a:lstStyle/>
        <a:p>
          <a:endParaRPr lang="en-US"/>
        </a:p>
      </dgm:t>
    </dgm:pt>
    <dgm:pt modelId="{C26B8F99-7354-474E-9622-E9DC62381FD6}">
      <dgm:prSet/>
      <dgm:spPr/>
      <dgm:t>
        <a:bodyPr anchor="t"/>
        <a:lstStyle/>
        <a:p>
          <a:r>
            <a:rPr lang="en-US" b="0" i="0" u="none" dirty="0">
              <a:latin typeface="+mj-lt"/>
            </a:rPr>
            <a:t>Inventory Commitment Priority</a:t>
          </a:r>
        </a:p>
        <a:p>
          <a:r>
            <a:rPr lang="en-US" b="0" i="1" u="none" dirty="0">
              <a:latin typeface="+mj-lt"/>
            </a:rPr>
            <a:t>From customer record</a:t>
          </a:r>
        </a:p>
        <a:p>
          <a:endParaRPr lang="en-US" b="0" i="0" u="none" dirty="0"/>
        </a:p>
        <a:p>
          <a:r>
            <a:rPr lang="en-US" b="0" i="0" u="none" dirty="0"/>
            <a:t>If Sort Date is the same</a:t>
          </a:r>
          <a:endParaRPr lang="en-US" dirty="0"/>
        </a:p>
      </dgm:t>
    </dgm:pt>
    <dgm:pt modelId="{665EFDC8-5597-4541-8ED7-D70FAE9FD1D5}" type="parTrans" cxnId="{3E77F6CB-EB9F-4F14-ABCA-28553D000B00}">
      <dgm:prSet/>
      <dgm:spPr/>
      <dgm:t>
        <a:bodyPr/>
        <a:lstStyle/>
        <a:p>
          <a:endParaRPr lang="en-US"/>
        </a:p>
      </dgm:t>
    </dgm:pt>
    <dgm:pt modelId="{AF2434B5-6E1E-4693-9F58-C071BE8BCC4E}" type="sibTrans" cxnId="{3E77F6CB-EB9F-4F14-ABCA-28553D000B00}">
      <dgm:prSet/>
      <dgm:spPr/>
      <dgm:t>
        <a:bodyPr/>
        <a:lstStyle/>
        <a:p>
          <a:endParaRPr lang="en-US"/>
        </a:p>
      </dgm:t>
    </dgm:pt>
    <dgm:pt modelId="{874BDB5F-5369-45BE-9C0A-65CAD838D03F}">
      <dgm:prSet/>
      <dgm:spPr/>
      <dgm:t>
        <a:bodyPr anchor="t"/>
        <a:lstStyle/>
        <a:p>
          <a:r>
            <a:rPr lang="en-US" b="0" i="0" u="none" dirty="0">
              <a:latin typeface="+mj-lt"/>
            </a:rPr>
            <a:t>Internal ID</a:t>
          </a:r>
        </a:p>
        <a:p>
          <a:r>
            <a:rPr lang="en-US" b="0" i="1" u="none" dirty="0">
              <a:latin typeface="+mj-lt"/>
            </a:rPr>
            <a:t>From Sales Order</a:t>
          </a:r>
        </a:p>
        <a:p>
          <a:endParaRPr lang="en-US" b="0" i="0" u="none" dirty="0"/>
        </a:p>
        <a:p>
          <a:r>
            <a:rPr lang="en-US" b="0" i="0" u="none" dirty="0"/>
            <a:t>If Sort Date  &amp; Inventory Commitment Priority are the same</a:t>
          </a:r>
          <a:endParaRPr lang="en-US" dirty="0"/>
        </a:p>
      </dgm:t>
    </dgm:pt>
    <dgm:pt modelId="{2EDD66A9-F30E-490B-B090-6CB1651D9AAF}" type="parTrans" cxnId="{A329C3BC-E435-40BF-A645-0453C207B000}">
      <dgm:prSet/>
      <dgm:spPr/>
      <dgm:t>
        <a:bodyPr/>
        <a:lstStyle/>
        <a:p>
          <a:endParaRPr lang="en-US"/>
        </a:p>
      </dgm:t>
    </dgm:pt>
    <dgm:pt modelId="{16149AF5-A0AA-46AE-B1C7-782F3E1E4439}" type="sibTrans" cxnId="{A329C3BC-E435-40BF-A645-0453C207B000}">
      <dgm:prSet/>
      <dgm:spPr/>
      <dgm:t>
        <a:bodyPr/>
        <a:lstStyle/>
        <a:p>
          <a:endParaRPr lang="en-US"/>
        </a:p>
      </dgm:t>
    </dgm:pt>
    <dgm:pt modelId="{4D0F897A-D0DF-4B45-A783-828F364E4A4B}" type="pres">
      <dgm:prSet presAssocID="{D9736B4C-E881-4DE1-83DF-4825F30F503A}" presName="Name0" presStyleCnt="0">
        <dgm:presLayoutVars>
          <dgm:dir/>
          <dgm:resizeHandles val="exact"/>
        </dgm:presLayoutVars>
      </dgm:prSet>
      <dgm:spPr/>
    </dgm:pt>
    <dgm:pt modelId="{903DEB59-DE7E-4FD9-861D-A748668DC7A3}" type="pres">
      <dgm:prSet presAssocID="{C26B8F99-7354-474E-9622-E9DC62381FD6}" presName="node" presStyleLbl="node1" presStyleIdx="0" presStyleCnt="3" custLinFactX="27041" custLinFactNeighborX="100000" custLinFactNeighborY="-99356">
        <dgm:presLayoutVars>
          <dgm:bulletEnabled val="1"/>
        </dgm:presLayoutVars>
      </dgm:prSet>
      <dgm:spPr/>
    </dgm:pt>
    <dgm:pt modelId="{0EE38E06-F232-4ADD-A2B0-7EAE6E8CEB5F}" type="pres">
      <dgm:prSet presAssocID="{AF2434B5-6E1E-4693-9F58-C071BE8BCC4E}" presName="sibTransSpacerBeforeConnector" presStyleCnt="0"/>
      <dgm:spPr/>
    </dgm:pt>
    <dgm:pt modelId="{E2A44FD3-C698-44C0-AC41-448F13100754}" type="pres">
      <dgm:prSet presAssocID="{AF2434B5-6E1E-4693-9F58-C071BE8BCC4E}" presName="sibTrans" presStyleLbl="node1" presStyleIdx="1" presStyleCnt="3" custAng="5400000" custScaleX="180300" custScaleY="280430" custLinFactX="-200000" custLinFactY="-35731" custLinFactNeighborX="-249363" custLinFactNeighborY="-100000"/>
      <dgm:spPr/>
    </dgm:pt>
    <dgm:pt modelId="{AB57D645-5C00-4C07-AA47-BAD8DAC4204E}" type="pres">
      <dgm:prSet presAssocID="{AF2434B5-6E1E-4693-9F58-C071BE8BCC4E}" presName="sibTransSpacerAfterConnector" presStyleCnt="0"/>
      <dgm:spPr/>
    </dgm:pt>
    <dgm:pt modelId="{E14E0FD9-9CCD-4F27-BB6A-93DFFDE4F97A}" type="pres">
      <dgm:prSet presAssocID="{874BDB5F-5369-45BE-9C0A-65CAD838D03F}" presName="node" presStyleLbl="node1" presStyleIdx="2" presStyleCnt="3" custLinFactX="-98365" custLinFactNeighborX="-100000" custLinFactNeighborY="64642">
        <dgm:presLayoutVars>
          <dgm:bulletEnabled val="1"/>
        </dgm:presLayoutVars>
      </dgm:prSet>
      <dgm:spPr/>
    </dgm:pt>
  </dgm:ptLst>
  <dgm:cxnLst>
    <dgm:cxn modelId="{75025621-E66F-4545-B482-F198BB1A0472}" type="presOf" srcId="{D9736B4C-E881-4DE1-83DF-4825F30F503A}" destId="{4D0F897A-D0DF-4B45-A783-828F364E4A4B}" srcOrd="0" destOrd="0" presId="urn:microsoft.com/office/officeart/2016/7/layout/BasicProcessNew"/>
    <dgm:cxn modelId="{86A5E990-3615-47D5-8FB5-C60073D69E91}" type="presOf" srcId="{874BDB5F-5369-45BE-9C0A-65CAD838D03F}" destId="{E14E0FD9-9CCD-4F27-BB6A-93DFFDE4F97A}" srcOrd="0" destOrd="0" presId="urn:microsoft.com/office/officeart/2016/7/layout/BasicProcessNew"/>
    <dgm:cxn modelId="{A329C3BC-E435-40BF-A645-0453C207B000}" srcId="{D9736B4C-E881-4DE1-83DF-4825F30F503A}" destId="{874BDB5F-5369-45BE-9C0A-65CAD838D03F}" srcOrd="1" destOrd="0" parTransId="{2EDD66A9-F30E-490B-B090-6CB1651D9AAF}" sibTransId="{16149AF5-A0AA-46AE-B1C7-782F3E1E4439}"/>
    <dgm:cxn modelId="{3E77F6CB-EB9F-4F14-ABCA-28553D000B00}" srcId="{D9736B4C-E881-4DE1-83DF-4825F30F503A}" destId="{C26B8F99-7354-474E-9622-E9DC62381FD6}" srcOrd="0" destOrd="0" parTransId="{665EFDC8-5597-4541-8ED7-D70FAE9FD1D5}" sibTransId="{AF2434B5-6E1E-4693-9F58-C071BE8BCC4E}"/>
    <dgm:cxn modelId="{ED5C5ED6-C633-4C89-B11E-9610F97D8DE1}" type="presOf" srcId="{C26B8F99-7354-474E-9622-E9DC62381FD6}" destId="{903DEB59-DE7E-4FD9-861D-A748668DC7A3}" srcOrd="0" destOrd="0" presId="urn:microsoft.com/office/officeart/2016/7/layout/BasicProcessNew"/>
    <dgm:cxn modelId="{8739A4F8-5227-44BE-8FA5-A8779737A4C5}" type="presOf" srcId="{AF2434B5-6E1E-4693-9F58-C071BE8BCC4E}" destId="{E2A44FD3-C698-44C0-AC41-448F13100754}" srcOrd="0" destOrd="0" presId="urn:microsoft.com/office/officeart/2016/7/layout/BasicProcessNew"/>
    <dgm:cxn modelId="{2ABF1C50-F7F5-432D-9678-3CDF90C6A78F}" type="presParOf" srcId="{4D0F897A-D0DF-4B45-A783-828F364E4A4B}" destId="{903DEB59-DE7E-4FD9-861D-A748668DC7A3}" srcOrd="0" destOrd="0" presId="urn:microsoft.com/office/officeart/2016/7/layout/BasicProcessNew"/>
    <dgm:cxn modelId="{A869EF22-5047-4118-8454-86B974C4D40C}" type="presParOf" srcId="{4D0F897A-D0DF-4B45-A783-828F364E4A4B}" destId="{0EE38E06-F232-4ADD-A2B0-7EAE6E8CEB5F}" srcOrd="1" destOrd="0" presId="urn:microsoft.com/office/officeart/2016/7/layout/BasicProcessNew"/>
    <dgm:cxn modelId="{6FAF6F87-D2F8-4BC7-B649-5E778AFF1BA1}" type="presParOf" srcId="{4D0F897A-D0DF-4B45-A783-828F364E4A4B}" destId="{E2A44FD3-C698-44C0-AC41-448F13100754}" srcOrd="2" destOrd="0" presId="urn:microsoft.com/office/officeart/2016/7/layout/BasicProcessNew"/>
    <dgm:cxn modelId="{2D06D67D-FEC2-479E-AB2A-F09D9750E58F}" type="presParOf" srcId="{4D0F897A-D0DF-4B45-A783-828F364E4A4B}" destId="{AB57D645-5C00-4C07-AA47-BAD8DAC4204E}" srcOrd="3" destOrd="0" presId="urn:microsoft.com/office/officeart/2016/7/layout/BasicProcessNew"/>
    <dgm:cxn modelId="{86108CCA-3241-4970-9CFE-F23D3A3C0AC6}" type="presParOf" srcId="{4D0F897A-D0DF-4B45-A783-828F364E4A4B}" destId="{E14E0FD9-9CCD-4F27-BB6A-93DFFDE4F97A}" srcOrd="4"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55B31-6174-4948-8B32-7FECC02D6991}">
      <dsp:nvSpPr>
        <dsp:cNvPr id="0" name=""/>
        <dsp:cNvSpPr/>
      </dsp:nvSpPr>
      <dsp:spPr>
        <a:xfrm>
          <a:off x="0" y="0"/>
          <a:ext cx="1834669" cy="1834669"/>
        </a:xfrm>
        <a:prstGeom prst="ellipse">
          <a:avLst/>
        </a:prstGeom>
        <a:blipFill dpi="0" rotWithShape="1">
          <a:blip xmlns:r="http://schemas.openxmlformats.org/officeDocument/2006/relationships" r:embed="rId1" cstate="screen">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D563F8-B6A7-4F66-B65C-7F1D3844F472}">
      <dsp:nvSpPr>
        <dsp:cNvPr id="0" name=""/>
        <dsp:cNvSpPr/>
      </dsp:nvSpPr>
      <dsp:spPr>
        <a:xfrm>
          <a:off x="0" y="2092332"/>
          <a:ext cx="24865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0" kern="1200" dirty="0">
              <a:latin typeface="+mj-lt"/>
            </a:rPr>
            <a:t>Used to allocate SOs, TOs &amp; WOs</a:t>
          </a:r>
          <a:endParaRPr lang="en-US" sz="1600" kern="1200" dirty="0"/>
        </a:p>
      </dsp:txBody>
      <dsp:txXfrm>
        <a:off x="0" y="2092332"/>
        <a:ext cx="2486516" cy="720000"/>
      </dsp:txXfrm>
    </dsp:sp>
    <dsp:sp modelId="{FCA6A723-3A73-458A-AE3C-15B86CF5C55D}">
      <dsp:nvSpPr>
        <dsp:cNvPr id="0" name=""/>
        <dsp:cNvSpPr/>
      </dsp:nvSpPr>
      <dsp:spPr>
        <a:xfrm>
          <a:off x="3096153" y="0"/>
          <a:ext cx="1834669" cy="1834669"/>
        </a:xfrm>
        <a:prstGeom prst="ellipse">
          <a:avLst/>
        </a:prstGeom>
        <a:blipFill dpi="0" rotWithShape="1">
          <a:blip xmlns:r="http://schemas.openxmlformats.org/officeDocument/2006/relationships" r:embed="rId2" cstate="screen">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06D90C-4774-439F-8532-60F8B9D1D8A7}">
      <dsp:nvSpPr>
        <dsp:cNvPr id="0" name=""/>
        <dsp:cNvSpPr/>
      </dsp:nvSpPr>
      <dsp:spPr>
        <a:xfrm>
          <a:off x="2973945" y="2092332"/>
          <a:ext cx="207901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0" kern="1200" dirty="0">
              <a:latin typeface="+mj-lt"/>
            </a:rPr>
            <a:t>Runs every 15 min</a:t>
          </a:r>
          <a:endParaRPr lang="en-US" sz="2300" kern="1200" dirty="0"/>
        </a:p>
      </dsp:txBody>
      <dsp:txXfrm>
        <a:off x="2973945" y="2092332"/>
        <a:ext cx="2079010" cy="720000"/>
      </dsp:txXfrm>
    </dsp:sp>
    <dsp:sp modelId="{5326D40B-04B6-4401-91A7-8A4487EDC6FC}">
      <dsp:nvSpPr>
        <dsp:cNvPr id="0" name=""/>
        <dsp:cNvSpPr/>
      </dsp:nvSpPr>
      <dsp:spPr>
        <a:xfrm>
          <a:off x="5807138" y="77637"/>
          <a:ext cx="1834669" cy="1834669"/>
        </a:xfrm>
        <a:prstGeom prst="ellipse">
          <a:avLst/>
        </a:prstGeom>
        <a:blipFill dpi="0" rotWithShape="1">
          <a:blip xmlns:r="http://schemas.openxmlformats.org/officeDocument/2006/relationships" r:embed="rId3" cstate="screen">
            <a:extLst>
              <a:ext uri="{28A0092B-C50C-407E-A947-70E740481C1C}">
                <a14:useLocalDpi xmlns:a14="http://schemas.microsoft.com/office/drawing/2010/main" val="0"/>
              </a:ext>
            </a:extLst>
          </a:blip>
          <a:srcRect/>
          <a:stretch>
            <a:fillRect b="505"/>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CFB9CF-BB76-4BDC-932B-A329BC03E697}">
      <dsp:nvSpPr>
        <dsp:cNvPr id="0" name=""/>
        <dsp:cNvSpPr/>
      </dsp:nvSpPr>
      <dsp:spPr>
        <a:xfrm>
          <a:off x="5745390" y="2092332"/>
          <a:ext cx="207901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0" kern="1200" dirty="0">
              <a:latin typeface="+mj-lt"/>
            </a:rPr>
            <a:t>Controlled by Saved Searches</a:t>
          </a:r>
          <a:endParaRPr lang="en-US" sz="2300" kern="1200" dirty="0"/>
        </a:p>
      </dsp:txBody>
      <dsp:txXfrm>
        <a:off x="5745390" y="2092332"/>
        <a:ext cx="2079010" cy="720000"/>
      </dsp:txXfrm>
    </dsp:sp>
    <dsp:sp modelId="{06BBB37A-5765-4659-818E-19C6FA031590}">
      <dsp:nvSpPr>
        <dsp:cNvPr id="0" name=""/>
        <dsp:cNvSpPr/>
      </dsp:nvSpPr>
      <dsp:spPr>
        <a:xfrm>
          <a:off x="8583106" y="51759"/>
          <a:ext cx="1834669" cy="1834669"/>
        </a:xfrm>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9F2EED-C6F8-4DB7-BFDE-54EEBE3F5C29}">
      <dsp:nvSpPr>
        <dsp:cNvPr id="0" name=""/>
        <dsp:cNvSpPr/>
      </dsp:nvSpPr>
      <dsp:spPr>
        <a:xfrm>
          <a:off x="8442016" y="2092332"/>
          <a:ext cx="22863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0" kern="1200" dirty="0">
              <a:latin typeface="+mj-lt"/>
            </a:rPr>
            <a:t>Will Re-Allocate Until Firmed</a:t>
          </a:r>
          <a:endParaRPr lang="en-US" sz="2300" kern="1200" dirty="0"/>
        </a:p>
      </dsp:txBody>
      <dsp:txXfrm>
        <a:off x="8442016" y="2092332"/>
        <a:ext cx="2286308"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DEB59-DE7E-4FD9-861D-A748668DC7A3}">
      <dsp:nvSpPr>
        <dsp:cNvPr id="0" name=""/>
        <dsp:cNvSpPr/>
      </dsp:nvSpPr>
      <dsp:spPr>
        <a:xfrm>
          <a:off x="792013" y="318953"/>
          <a:ext cx="2662224" cy="1597334"/>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t" anchorCtr="0">
          <a:noAutofit/>
        </a:bodyPr>
        <a:lstStyle/>
        <a:p>
          <a:pPr marL="0" lvl="0" indent="0" algn="ctr" defTabSz="577850">
            <a:lnSpc>
              <a:spcPct val="90000"/>
            </a:lnSpc>
            <a:spcBef>
              <a:spcPct val="0"/>
            </a:spcBef>
            <a:spcAft>
              <a:spcPct val="35000"/>
            </a:spcAft>
            <a:buNone/>
          </a:pPr>
          <a:r>
            <a:rPr lang="en-US" sz="1300" b="0" i="0" u="none" kern="1200" dirty="0">
              <a:latin typeface="+mj-lt"/>
            </a:rPr>
            <a:t>Inventory Commitment Priority</a:t>
          </a:r>
        </a:p>
        <a:p>
          <a:pPr marL="0" lvl="0" indent="0" algn="ctr" defTabSz="577850">
            <a:lnSpc>
              <a:spcPct val="90000"/>
            </a:lnSpc>
            <a:spcBef>
              <a:spcPct val="0"/>
            </a:spcBef>
            <a:spcAft>
              <a:spcPct val="35000"/>
            </a:spcAft>
            <a:buNone/>
          </a:pPr>
          <a:r>
            <a:rPr lang="en-US" sz="1300" b="0" i="1" u="none" kern="1200" dirty="0">
              <a:latin typeface="+mj-lt"/>
            </a:rPr>
            <a:t>From customer record</a:t>
          </a:r>
        </a:p>
        <a:p>
          <a:pPr marL="0" lvl="0" indent="0" algn="ctr" defTabSz="577850">
            <a:lnSpc>
              <a:spcPct val="90000"/>
            </a:lnSpc>
            <a:spcBef>
              <a:spcPct val="0"/>
            </a:spcBef>
            <a:spcAft>
              <a:spcPct val="35000"/>
            </a:spcAft>
            <a:buNone/>
          </a:pPr>
          <a:endParaRPr lang="en-US" sz="1300" b="0" i="0" u="none" kern="1200" dirty="0"/>
        </a:p>
        <a:p>
          <a:pPr marL="0" lvl="0" indent="0" algn="ctr" defTabSz="577850">
            <a:lnSpc>
              <a:spcPct val="90000"/>
            </a:lnSpc>
            <a:spcBef>
              <a:spcPct val="0"/>
            </a:spcBef>
            <a:spcAft>
              <a:spcPct val="35000"/>
            </a:spcAft>
            <a:buNone/>
          </a:pPr>
          <a:r>
            <a:rPr lang="en-US" sz="1300" b="0" i="0" u="none" kern="1200" dirty="0"/>
            <a:t>If Sort Date is the same</a:t>
          </a:r>
          <a:endParaRPr lang="en-US" sz="1300" kern="1200" dirty="0"/>
        </a:p>
      </dsp:txBody>
      <dsp:txXfrm>
        <a:off x="792013" y="318953"/>
        <a:ext cx="2662224" cy="1597334"/>
      </dsp:txXfrm>
    </dsp:sp>
    <dsp:sp modelId="{E2A44FD3-C698-44C0-AC41-448F13100754}">
      <dsp:nvSpPr>
        <dsp:cNvPr id="0" name=""/>
        <dsp:cNvSpPr/>
      </dsp:nvSpPr>
      <dsp:spPr>
        <a:xfrm rot="5400000">
          <a:off x="1761900" y="2034119"/>
          <a:ext cx="719998" cy="681444"/>
        </a:xfrm>
        <a:prstGeom prst="rightArrow">
          <a:avLst>
            <a:gd name="adj1" fmla="val 50000"/>
            <a:gd name="adj2" fmla="val 50000"/>
          </a:avLst>
        </a:prstGeom>
        <a:gradFill rotWithShape="0">
          <a:gsLst>
            <a:gs pos="0">
              <a:schemeClr val="accent2">
                <a:hueOff val="3397140"/>
                <a:satOff val="-14713"/>
                <a:lumOff val="12255"/>
                <a:alphaOff val="0"/>
                <a:lumMod val="110000"/>
                <a:satMod val="105000"/>
                <a:tint val="67000"/>
              </a:schemeClr>
            </a:gs>
            <a:gs pos="50000">
              <a:schemeClr val="accent2">
                <a:hueOff val="3397140"/>
                <a:satOff val="-14713"/>
                <a:lumOff val="12255"/>
                <a:alphaOff val="0"/>
                <a:lumMod val="105000"/>
                <a:satMod val="103000"/>
                <a:tint val="73000"/>
              </a:schemeClr>
            </a:gs>
            <a:gs pos="100000">
              <a:schemeClr val="accent2">
                <a:hueOff val="3397140"/>
                <a:satOff val="-14713"/>
                <a:lumOff val="122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14E0FD9-9CCD-4F27-BB6A-93DFFDE4F97A}">
      <dsp:nvSpPr>
        <dsp:cNvPr id="0" name=""/>
        <dsp:cNvSpPr/>
      </dsp:nvSpPr>
      <dsp:spPr>
        <a:xfrm>
          <a:off x="835646" y="2938549"/>
          <a:ext cx="2662224" cy="1597334"/>
        </a:xfrm>
        <a:prstGeom prst="rect">
          <a:avLst/>
        </a:prstGeom>
        <a:gradFill rotWithShape="0">
          <a:gsLst>
            <a:gs pos="0">
              <a:schemeClr val="accent2">
                <a:hueOff val="6794280"/>
                <a:satOff val="-29426"/>
                <a:lumOff val="24510"/>
                <a:alphaOff val="0"/>
                <a:lumMod val="110000"/>
                <a:satMod val="105000"/>
                <a:tint val="67000"/>
              </a:schemeClr>
            </a:gs>
            <a:gs pos="50000">
              <a:schemeClr val="accent2">
                <a:hueOff val="6794280"/>
                <a:satOff val="-29426"/>
                <a:lumOff val="24510"/>
                <a:alphaOff val="0"/>
                <a:lumMod val="105000"/>
                <a:satMod val="103000"/>
                <a:tint val="73000"/>
              </a:schemeClr>
            </a:gs>
            <a:gs pos="100000">
              <a:schemeClr val="accent2">
                <a:hueOff val="6794280"/>
                <a:satOff val="-29426"/>
                <a:lumOff val="2451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t" anchorCtr="0">
          <a:noAutofit/>
        </a:bodyPr>
        <a:lstStyle/>
        <a:p>
          <a:pPr marL="0" lvl="0" indent="0" algn="ctr" defTabSz="577850">
            <a:lnSpc>
              <a:spcPct val="90000"/>
            </a:lnSpc>
            <a:spcBef>
              <a:spcPct val="0"/>
            </a:spcBef>
            <a:spcAft>
              <a:spcPct val="35000"/>
            </a:spcAft>
            <a:buNone/>
          </a:pPr>
          <a:r>
            <a:rPr lang="en-US" sz="1300" b="0" i="0" u="none" kern="1200" dirty="0">
              <a:latin typeface="+mj-lt"/>
            </a:rPr>
            <a:t>Internal ID</a:t>
          </a:r>
        </a:p>
        <a:p>
          <a:pPr marL="0" lvl="0" indent="0" algn="ctr" defTabSz="577850">
            <a:lnSpc>
              <a:spcPct val="90000"/>
            </a:lnSpc>
            <a:spcBef>
              <a:spcPct val="0"/>
            </a:spcBef>
            <a:spcAft>
              <a:spcPct val="35000"/>
            </a:spcAft>
            <a:buNone/>
          </a:pPr>
          <a:r>
            <a:rPr lang="en-US" sz="1300" b="0" i="1" u="none" kern="1200" dirty="0">
              <a:latin typeface="+mj-lt"/>
            </a:rPr>
            <a:t>From Sales Order</a:t>
          </a:r>
        </a:p>
        <a:p>
          <a:pPr marL="0" lvl="0" indent="0" algn="ctr" defTabSz="577850">
            <a:lnSpc>
              <a:spcPct val="90000"/>
            </a:lnSpc>
            <a:spcBef>
              <a:spcPct val="0"/>
            </a:spcBef>
            <a:spcAft>
              <a:spcPct val="35000"/>
            </a:spcAft>
            <a:buNone/>
          </a:pPr>
          <a:endParaRPr lang="en-US" sz="1300" b="0" i="0" u="none" kern="1200" dirty="0"/>
        </a:p>
        <a:p>
          <a:pPr marL="0" lvl="0" indent="0" algn="ctr" defTabSz="577850">
            <a:lnSpc>
              <a:spcPct val="90000"/>
            </a:lnSpc>
            <a:spcBef>
              <a:spcPct val="0"/>
            </a:spcBef>
            <a:spcAft>
              <a:spcPct val="35000"/>
            </a:spcAft>
            <a:buNone/>
          </a:pPr>
          <a:r>
            <a:rPr lang="en-US" sz="1300" b="0" i="0" u="none" kern="1200" dirty="0"/>
            <a:t>If Sort Date  &amp; Inventory Commitment Priority are the same</a:t>
          </a:r>
          <a:endParaRPr lang="en-US" sz="1300" kern="1200" dirty="0"/>
        </a:p>
      </dsp:txBody>
      <dsp:txXfrm>
        <a:off x="835646" y="2938549"/>
        <a:ext cx="2662224" cy="159733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2">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C3B854-9BC7-48DC-8A56-DBFDDE4283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55DEFF2-EDF3-481B-9830-270AF04066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6DDD5F-6A15-4B62-9035-DFE3741A142F}" type="datetimeFigureOut">
              <a:rPr lang="en-US" smtClean="0"/>
              <a:t>9/25/2023</a:t>
            </a:fld>
            <a:endParaRPr lang="en-US" dirty="0"/>
          </a:p>
        </p:txBody>
      </p:sp>
      <p:sp>
        <p:nvSpPr>
          <p:cNvPr id="4" name="Footer Placeholder 3">
            <a:extLst>
              <a:ext uri="{FF2B5EF4-FFF2-40B4-BE49-F238E27FC236}">
                <a16:creationId xmlns:a16="http://schemas.microsoft.com/office/drawing/2014/main" id="{37B6AB74-8898-4E0C-A41C-CB0D0FACD3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C91E6D7-E003-4673-9F29-E23A31AE5E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145F8E-7BA9-4811-86CC-F36B279E432C}" type="slidenum">
              <a:rPr lang="en-US" smtClean="0"/>
              <a:t>‹#›</a:t>
            </a:fld>
            <a:endParaRPr lang="en-US" dirty="0"/>
          </a:p>
        </p:txBody>
      </p:sp>
    </p:spTree>
    <p:extLst>
      <p:ext uri="{BB962C8B-B14F-4D97-AF65-F5344CB8AC3E}">
        <p14:creationId xmlns:p14="http://schemas.microsoft.com/office/powerpoint/2010/main" val="3585109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572FC1-FACA-4EA1-9E3D-E317DEA47E18}" type="datetimeFigureOut">
              <a:rPr lang="en-US" smtClean="0"/>
              <a:t>9/25/2023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E9021-4777-4007-819B-E02D230442AE}" type="slidenum">
              <a:rPr lang="en-US" smtClean="0"/>
              <a:t>‹#›</a:t>
            </a:fld>
            <a:endParaRPr lang="en-US" dirty="0"/>
          </a:p>
        </p:txBody>
      </p:sp>
    </p:spTree>
    <p:extLst>
      <p:ext uri="{BB962C8B-B14F-4D97-AF65-F5344CB8AC3E}">
        <p14:creationId xmlns:p14="http://schemas.microsoft.com/office/powerpoint/2010/main" val="3308740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1D337-7833-4516-979C-67BBF84AACD7}" type="slidenum">
              <a:rPr lang="en-US" smtClean="0"/>
              <a:t>1</a:t>
            </a:fld>
            <a:endParaRPr lang="en-US" dirty="0"/>
          </a:p>
        </p:txBody>
      </p:sp>
    </p:spTree>
    <p:extLst>
      <p:ext uri="{BB962C8B-B14F-4D97-AF65-F5344CB8AC3E}">
        <p14:creationId xmlns:p14="http://schemas.microsoft.com/office/powerpoint/2010/main" val="1210625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9775D2-86F1-4B44-8AE4-728F04104BBC}" type="slidenum">
              <a:rPr lang="en-US" smtClean="0"/>
              <a:t>2</a:t>
            </a:fld>
            <a:endParaRPr lang="en-US" dirty="0"/>
          </a:p>
        </p:txBody>
      </p:sp>
    </p:spTree>
    <p:extLst>
      <p:ext uri="{BB962C8B-B14F-4D97-AF65-F5344CB8AC3E}">
        <p14:creationId xmlns:p14="http://schemas.microsoft.com/office/powerpoint/2010/main" val="2366787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9775D2-86F1-4B44-8AE4-728F04104BBC}" type="slidenum">
              <a:rPr lang="en-US" smtClean="0"/>
              <a:t>3</a:t>
            </a:fld>
            <a:endParaRPr lang="en-US" dirty="0"/>
          </a:p>
        </p:txBody>
      </p:sp>
    </p:spTree>
    <p:extLst>
      <p:ext uri="{BB962C8B-B14F-4D97-AF65-F5344CB8AC3E}">
        <p14:creationId xmlns:p14="http://schemas.microsoft.com/office/powerpoint/2010/main" val="1768752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665BBB-BF09-40E2-B456-C18A0E7489D3}" type="slidenum">
              <a:rPr lang="en-US" smtClean="0"/>
              <a:t>4</a:t>
            </a:fld>
            <a:endParaRPr lang="en-US" dirty="0"/>
          </a:p>
        </p:txBody>
      </p:sp>
    </p:spTree>
    <p:extLst>
      <p:ext uri="{BB962C8B-B14F-4D97-AF65-F5344CB8AC3E}">
        <p14:creationId xmlns:p14="http://schemas.microsoft.com/office/powerpoint/2010/main" val="3527537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1D337-7833-4516-979C-67BBF84AACD7}" type="slidenum">
              <a:rPr lang="en-US" smtClean="0"/>
              <a:t>5</a:t>
            </a:fld>
            <a:endParaRPr lang="en-US" dirty="0"/>
          </a:p>
        </p:txBody>
      </p:sp>
    </p:spTree>
    <p:extLst>
      <p:ext uri="{BB962C8B-B14F-4D97-AF65-F5344CB8AC3E}">
        <p14:creationId xmlns:p14="http://schemas.microsoft.com/office/powerpoint/2010/main" val="338549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1D337-7833-4516-979C-67BBF84AACD7}" type="slidenum">
              <a:rPr lang="en-US" smtClean="0"/>
              <a:t>18</a:t>
            </a:fld>
            <a:endParaRPr lang="en-US" dirty="0"/>
          </a:p>
        </p:txBody>
      </p:sp>
    </p:spTree>
    <p:extLst>
      <p:ext uri="{BB962C8B-B14F-4D97-AF65-F5344CB8AC3E}">
        <p14:creationId xmlns:p14="http://schemas.microsoft.com/office/powerpoint/2010/main" val="2935605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A6AB8-1A22-4B94-B531-20135A62A88D}"/>
              </a:ext>
            </a:extLst>
          </p:cNvPr>
          <p:cNvSpPr>
            <a:spLocks noGrp="1"/>
          </p:cNvSpPr>
          <p:nvPr>
            <p:ph type="title"/>
          </p:nvPr>
        </p:nvSpPr>
        <p:spPr>
          <a:xfrm>
            <a:off x="6480174" y="728662"/>
            <a:ext cx="5014913" cy="2776536"/>
          </a:xfrm>
        </p:spPr>
        <p:txBody>
          <a:bodyPr anchor="b">
            <a:normAutofit/>
          </a:bodyPr>
          <a:lstStyle>
            <a:lvl1pPr algn="ctr">
              <a:defRPr sz="5600"/>
            </a:lvl1p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17085CCA-A46A-45CC-AA3F-387D8311942D}"/>
              </a:ext>
            </a:extLst>
          </p:cNvPr>
          <p:cNvSpPr>
            <a:spLocks noGrp="1"/>
          </p:cNvSpPr>
          <p:nvPr>
            <p:ph type="pic" sz="quarter" idx="10"/>
          </p:nvPr>
        </p:nvSpPr>
        <p:spPr>
          <a:xfrm>
            <a:off x="1" y="0"/>
            <a:ext cx="5662934" cy="6858000"/>
          </a:xfrm>
          <a:custGeom>
            <a:avLst/>
            <a:gdLst>
              <a:gd name="connsiteX0" fmla="*/ 0 w 5662934"/>
              <a:gd name="connsiteY0" fmla="*/ 0 h 6858000"/>
              <a:gd name="connsiteX1" fmla="*/ 5064602 w 5662934"/>
              <a:gd name="connsiteY1" fmla="*/ 0 h 6858000"/>
              <a:gd name="connsiteX2" fmla="*/ 4889880 w 5662934"/>
              <a:gd name="connsiteY2" fmla="*/ 279455 h 6858000"/>
              <a:gd name="connsiteX3" fmla="*/ 4743094 w 5662934"/>
              <a:gd name="connsiteY3" fmla="*/ 566397 h 6858000"/>
              <a:gd name="connsiteX4" fmla="*/ 4685321 w 5662934"/>
              <a:gd name="connsiteY4" fmla="*/ 704608 h 6858000"/>
              <a:gd name="connsiteX5" fmla="*/ 4680898 w 5662934"/>
              <a:gd name="connsiteY5" fmla="*/ 692471 h 6858000"/>
              <a:gd name="connsiteX6" fmla="*/ 4558808 w 5662934"/>
              <a:gd name="connsiteY6" fmla="*/ 561315 h 6858000"/>
              <a:gd name="connsiteX7" fmla="*/ 4422430 w 5662934"/>
              <a:gd name="connsiteY7" fmla="*/ 545170 h 6858000"/>
              <a:gd name="connsiteX8" fmla="*/ 4343282 w 5662934"/>
              <a:gd name="connsiteY8" fmla="*/ 564133 h 6858000"/>
              <a:gd name="connsiteX9" fmla="*/ 4202646 w 5662934"/>
              <a:gd name="connsiteY9" fmla="*/ 646647 h 6858000"/>
              <a:gd name="connsiteX10" fmla="*/ 4197290 w 5662934"/>
              <a:gd name="connsiteY10" fmla="*/ 857157 h 6858000"/>
              <a:gd name="connsiteX11" fmla="*/ 4214948 w 5662934"/>
              <a:gd name="connsiteY11" fmla="*/ 901746 h 6858000"/>
              <a:gd name="connsiteX12" fmla="*/ 4230751 w 5662934"/>
              <a:gd name="connsiteY12" fmla="*/ 967701 h 6858000"/>
              <a:gd name="connsiteX13" fmla="*/ 4328522 w 5662934"/>
              <a:gd name="connsiteY13" fmla="*/ 1230219 h 6858000"/>
              <a:gd name="connsiteX14" fmla="*/ 3908598 w 5662934"/>
              <a:gd name="connsiteY14" fmla="*/ 1107653 h 6858000"/>
              <a:gd name="connsiteX15" fmla="*/ 3762188 w 5662934"/>
              <a:gd name="connsiteY15" fmla="*/ 1107860 h 6858000"/>
              <a:gd name="connsiteX16" fmla="*/ 3599087 w 5662934"/>
              <a:gd name="connsiteY16" fmla="*/ 1300369 h 6858000"/>
              <a:gd name="connsiteX17" fmla="*/ 3602456 w 5662934"/>
              <a:gd name="connsiteY17" fmla="*/ 1459969 h 6858000"/>
              <a:gd name="connsiteX18" fmla="*/ 3654124 w 5662934"/>
              <a:gd name="connsiteY18" fmla="*/ 1559177 h 6858000"/>
              <a:gd name="connsiteX19" fmla="*/ 3793114 w 5662934"/>
              <a:gd name="connsiteY19" fmla="*/ 1644439 h 6858000"/>
              <a:gd name="connsiteX20" fmla="*/ 4045810 w 5662934"/>
              <a:gd name="connsiteY20" fmla="*/ 1709432 h 6858000"/>
              <a:gd name="connsiteX21" fmla="*/ 4249451 w 5662934"/>
              <a:gd name="connsiteY21" fmla="*/ 1744332 h 6858000"/>
              <a:gd name="connsiteX22" fmla="*/ 4089510 w 5662934"/>
              <a:gd name="connsiteY22" fmla="*/ 1950033 h 6858000"/>
              <a:gd name="connsiteX23" fmla="*/ 3921602 w 5662934"/>
              <a:gd name="connsiteY23" fmla="*/ 2297127 h 6858000"/>
              <a:gd name="connsiteX24" fmla="*/ 3900443 w 5662934"/>
              <a:gd name="connsiteY24" fmla="*/ 2441680 h 6858000"/>
              <a:gd name="connsiteX25" fmla="*/ 3937614 w 5662934"/>
              <a:gd name="connsiteY25" fmla="*/ 2509491 h 6858000"/>
              <a:gd name="connsiteX26" fmla="*/ 3968463 w 5662934"/>
              <a:gd name="connsiteY26" fmla="*/ 2550919 h 6858000"/>
              <a:gd name="connsiteX27" fmla="*/ 4072895 w 5662934"/>
              <a:gd name="connsiteY27" fmla="*/ 2637486 h 6858000"/>
              <a:gd name="connsiteX28" fmla="*/ 4187906 w 5662934"/>
              <a:gd name="connsiteY28" fmla="*/ 2651776 h 6858000"/>
              <a:gd name="connsiteX29" fmla="*/ 4243956 w 5662934"/>
              <a:gd name="connsiteY29" fmla="*/ 2629194 h 6858000"/>
              <a:gd name="connsiteX30" fmla="*/ 4277165 w 5662934"/>
              <a:gd name="connsiteY30" fmla="*/ 2602787 h 6858000"/>
              <a:gd name="connsiteX31" fmla="*/ 4273379 w 5662934"/>
              <a:gd name="connsiteY31" fmla="*/ 2653248 h 6858000"/>
              <a:gd name="connsiteX32" fmla="*/ 4263593 w 5662934"/>
              <a:gd name="connsiteY32" fmla="*/ 3061922 h 6858000"/>
              <a:gd name="connsiteX33" fmla="*/ 4445372 w 5662934"/>
              <a:gd name="connsiteY33" fmla="*/ 4515619 h 6858000"/>
              <a:gd name="connsiteX34" fmla="*/ 4990710 w 5662934"/>
              <a:gd name="connsiteY34" fmla="*/ 5969316 h 6858000"/>
              <a:gd name="connsiteX35" fmla="*/ 5583977 w 5662934"/>
              <a:gd name="connsiteY35" fmla="*/ 6777438 h 6858000"/>
              <a:gd name="connsiteX36" fmla="*/ 5662934 w 5662934"/>
              <a:gd name="connsiteY36" fmla="*/ 6858000 h 6858000"/>
              <a:gd name="connsiteX37" fmla="*/ 0 w 5662934"/>
              <a:gd name="connsiteY3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662934" h="6858000">
                <a:moveTo>
                  <a:pt x="0" y="0"/>
                </a:moveTo>
                <a:lnTo>
                  <a:pt x="5064602" y="0"/>
                </a:lnTo>
                <a:lnTo>
                  <a:pt x="4889880" y="279455"/>
                </a:lnTo>
                <a:cubicBezTo>
                  <a:pt x="4837690" y="372204"/>
                  <a:pt x="4788761" y="467851"/>
                  <a:pt x="4743094" y="566397"/>
                </a:cubicBezTo>
                <a:lnTo>
                  <a:pt x="4685321" y="704608"/>
                </a:lnTo>
                <a:lnTo>
                  <a:pt x="4680898" y="692471"/>
                </a:lnTo>
                <a:cubicBezTo>
                  <a:pt x="4651904" y="629675"/>
                  <a:pt x="4612879" y="583232"/>
                  <a:pt x="4558808" y="561315"/>
                </a:cubicBezTo>
                <a:cubicBezTo>
                  <a:pt x="4504738" y="539399"/>
                  <a:pt x="4462003" y="535689"/>
                  <a:pt x="4422430" y="545170"/>
                </a:cubicBezTo>
                <a:cubicBezTo>
                  <a:pt x="4369665" y="557812"/>
                  <a:pt x="4351458" y="569149"/>
                  <a:pt x="4343282" y="564133"/>
                </a:cubicBezTo>
                <a:cubicBezTo>
                  <a:pt x="4277326" y="579935"/>
                  <a:pt x="4235898" y="610784"/>
                  <a:pt x="4202646" y="646647"/>
                </a:cubicBezTo>
                <a:cubicBezTo>
                  <a:pt x="4177569" y="687526"/>
                  <a:pt x="4172005" y="751627"/>
                  <a:pt x="4197290" y="857157"/>
                </a:cubicBezTo>
                <a:cubicBezTo>
                  <a:pt x="4200451" y="870348"/>
                  <a:pt x="4211787" y="888554"/>
                  <a:pt x="4214948" y="901746"/>
                </a:cubicBezTo>
                <a:cubicBezTo>
                  <a:pt x="4226284" y="919952"/>
                  <a:pt x="4232606" y="946334"/>
                  <a:pt x="4230751" y="967701"/>
                </a:cubicBezTo>
                <a:cubicBezTo>
                  <a:pt x="4230751" y="967701"/>
                  <a:pt x="4230751" y="967701"/>
                  <a:pt x="4328522" y="1230219"/>
                </a:cubicBezTo>
                <a:cubicBezTo>
                  <a:pt x="4129896" y="1187143"/>
                  <a:pt x="4133057" y="1200334"/>
                  <a:pt x="3908598" y="1107653"/>
                </a:cubicBezTo>
                <a:cubicBezTo>
                  <a:pt x="3844496" y="1102088"/>
                  <a:pt x="3801762" y="1098379"/>
                  <a:pt x="3762188" y="1107860"/>
                </a:cubicBezTo>
                <a:cubicBezTo>
                  <a:pt x="3669850" y="1129983"/>
                  <a:pt x="3611521" y="1206726"/>
                  <a:pt x="3599087" y="1300369"/>
                </a:cubicBezTo>
                <a:cubicBezTo>
                  <a:pt x="3590362" y="1351279"/>
                  <a:pt x="3581638" y="1402189"/>
                  <a:pt x="3602456" y="1459969"/>
                </a:cubicBezTo>
                <a:cubicBezTo>
                  <a:pt x="3615099" y="1512734"/>
                  <a:pt x="3629596" y="1544131"/>
                  <a:pt x="3654124" y="1559177"/>
                </a:cubicBezTo>
                <a:cubicBezTo>
                  <a:pt x="3719531" y="1599300"/>
                  <a:pt x="3679957" y="1608782"/>
                  <a:pt x="3793114" y="1644439"/>
                </a:cubicBezTo>
                <a:cubicBezTo>
                  <a:pt x="3914447" y="1685111"/>
                  <a:pt x="4021283" y="1694386"/>
                  <a:pt x="4045810" y="1709432"/>
                </a:cubicBezTo>
                <a:cubicBezTo>
                  <a:pt x="4118088" y="1720012"/>
                  <a:pt x="4219908" y="1737462"/>
                  <a:pt x="4249451" y="1744332"/>
                </a:cubicBezTo>
                <a:cubicBezTo>
                  <a:pt x="4244436" y="1752508"/>
                  <a:pt x="4141518" y="1846908"/>
                  <a:pt x="4089510" y="1950033"/>
                </a:cubicBezTo>
                <a:cubicBezTo>
                  <a:pt x="3997380" y="2118564"/>
                  <a:pt x="3935342" y="2238041"/>
                  <a:pt x="3921602" y="2297127"/>
                </a:cubicBezTo>
                <a:cubicBezTo>
                  <a:pt x="3894671" y="2359373"/>
                  <a:pt x="3885946" y="2410283"/>
                  <a:pt x="3900443" y="2441680"/>
                </a:cubicBezTo>
                <a:cubicBezTo>
                  <a:pt x="3898589" y="2463048"/>
                  <a:pt x="3918101" y="2486269"/>
                  <a:pt x="3937614" y="2509491"/>
                </a:cubicBezTo>
                <a:cubicBezTo>
                  <a:pt x="3948950" y="2527698"/>
                  <a:pt x="3960287" y="2545904"/>
                  <a:pt x="3968463" y="2550919"/>
                </a:cubicBezTo>
                <a:cubicBezTo>
                  <a:pt x="3999312" y="2592348"/>
                  <a:pt x="4027000" y="2620585"/>
                  <a:pt x="4072895" y="2637486"/>
                </a:cubicBezTo>
                <a:cubicBezTo>
                  <a:pt x="4105598" y="2657547"/>
                  <a:pt x="4148333" y="2661257"/>
                  <a:pt x="4187906" y="2651776"/>
                </a:cubicBezTo>
                <a:cubicBezTo>
                  <a:pt x="4207693" y="2647036"/>
                  <a:pt x="4226377" y="2639508"/>
                  <a:pt x="4243956" y="2629194"/>
                </a:cubicBezTo>
                <a:lnTo>
                  <a:pt x="4277165" y="2602787"/>
                </a:lnTo>
                <a:lnTo>
                  <a:pt x="4273379" y="2653248"/>
                </a:lnTo>
                <a:cubicBezTo>
                  <a:pt x="4266855" y="2786574"/>
                  <a:pt x="4263593" y="2922799"/>
                  <a:pt x="4263593" y="3061922"/>
                </a:cubicBezTo>
                <a:cubicBezTo>
                  <a:pt x="4263593" y="3516203"/>
                  <a:pt x="4324186" y="3970483"/>
                  <a:pt x="4445372" y="4515619"/>
                </a:cubicBezTo>
                <a:cubicBezTo>
                  <a:pt x="4596855" y="5030470"/>
                  <a:pt x="4748338" y="5515036"/>
                  <a:pt x="4990710" y="5969316"/>
                </a:cubicBezTo>
                <a:cubicBezTo>
                  <a:pt x="5172489" y="6275955"/>
                  <a:pt x="5371310" y="6544265"/>
                  <a:pt x="5583977" y="6777438"/>
                </a:cubicBezTo>
                <a:lnTo>
                  <a:pt x="5662934" y="6858000"/>
                </a:lnTo>
                <a:lnTo>
                  <a:pt x="0" y="6858000"/>
                </a:lnTo>
                <a:close/>
              </a:path>
            </a:pathLst>
          </a:custGeom>
        </p:spPr>
        <p:txBody>
          <a:bodyPr wrap="square">
            <a:noAutofit/>
          </a:bodyPr>
          <a:lstStyle/>
          <a:p>
            <a:r>
              <a:rPr lang="en-US"/>
              <a:t>Click icon to add picture</a:t>
            </a:r>
            <a:endParaRPr lang="en-US" dirty="0"/>
          </a:p>
        </p:txBody>
      </p:sp>
      <p:sp>
        <p:nvSpPr>
          <p:cNvPr id="11" name="Text Placeholder 10">
            <a:extLst>
              <a:ext uri="{FF2B5EF4-FFF2-40B4-BE49-F238E27FC236}">
                <a16:creationId xmlns:a16="http://schemas.microsoft.com/office/drawing/2014/main" id="{4D1C1373-B50B-4F1A-A1BB-0C35A28316A4}"/>
              </a:ext>
            </a:extLst>
          </p:cNvPr>
          <p:cNvSpPr>
            <a:spLocks noGrp="1"/>
          </p:cNvSpPr>
          <p:nvPr>
            <p:ph type="body" sz="quarter" idx="12"/>
          </p:nvPr>
        </p:nvSpPr>
        <p:spPr>
          <a:xfrm>
            <a:off x="6480175" y="3821113"/>
            <a:ext cx="5014913" cy="2308225"/>
          </a:xfrm>
        </p:spPr>
        <p:txBody>
          <a:bodyPr/>
          <a:lstStyle>
            <a:lvl1pPr algn="ctr">
              <a:buNone/>
              <a:defRPr lang="en-US" sz="2800" kern="1200" spc="20" baseline="0" dirty="0" smtClean="0">
                <a:solidFill>
                  <a:schemeClr val="tx1">
                    <a:alpha val="58000"/>
                  </a:schemeClr>
                </a:solidFill>
                <a:latin typeface="+mn-lt"/>
                <a:ea typeface="+mn-ea"/>
                <a:cs typeface="+mn-cs"/>
              </a:defRPr>
            </a:lvl1pPr>
            <a:lvl2pPr>
              <a:buNone/>
              <a:defRPr/>
            </a:lvl2pPr>
          </a:lstStyle>
          <a:p>
            <a:pPr lvl="0"/>
            <a:r>
              <a:rPr lang="en-US"/>
              <a:t>Click to edit Master text styles</a:t>
            </a:r>
          </a:p>
        </p:txBody>
      </p:sp>
      <p:sp>
        <p:nvSpPr>
          <p:cNvPr id="7" name="Freeform 10">
            <a:extLst>
              <a:ext uri="{FF2B5EF4-FFF2-40B4-BE49-F238E27FC236}">
                <a16:creationId xmlns:a16="http://schemas.microsoft.com/office/drawing/2014/main" id="{B24EB433-122A-4419-8A25-2FDB094C84AE}"/>
              </a:ext>
              <a:ext uri="{C183D7F6-B498-43B3-948B-1728B52AA6E4}">
                <adec:decorative xmlns:adec="http://schemas.microsoft.com/office/drawing/2017/decorative" val="1"/>
              </a:ext>
            </a:extLst>
          </p:cNvPr>
          <p:cNvSpPr>
            <a:spLocks/>
          </p:cNvSpPr>
          <p:nvPr userDrawn="1"/>
        </p:nvSpPr>
        <p:spPr bwMode="auto">
          <a:xfrm rot="7291575">
            <a:off x="3479502" y="491434"/>
            <a:ext cx="2397877" cy="2244442"/>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54317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F90502F-F277-42BE-A605-90ECBBDE7FC0}"/>
              </a:ext>
              <a:ext uri="{C183D7F6-B498-43B3-948B-1728B52AA6E4}">
                <adec:decorative xmlns:adec="http://schemas.microsoft.com/office/drawing/2017/decorative" val="1"/>
              </a:ext>
            </a:extLst>
          </p:cNvPr>
          <p:cNvGrpSpPr/>
          <p:nvPr userDrawn="1"/>
        </p:nvGrpSpPr>
        <p:grpSpPr>
          <a:xfrm>
            <a:off x="1965602" y="317452"/>
            <a:ext cx="2088038" cy="719230"/>
            <a:chOff x="4532666" y="505937"/>
            <a:chExt cx="2981730" cy="1027064"/>
          </a:xfrm>
        </p:grpSpPr>
        <p:sp>
          <p:nvSpPr>
            <p:cNvPr id="7" name="Freeform 78">
              <a:extLst>
                <a:ext uri="{FF2B5EF4-FFF2-40B4-BE49-F238E27FC236}">
                  <a16:creationId xmlns:a16="http://schemas.microsoft.com/office/drawing/2014/main" id="{45C7BD7C-32DF-4F3D-ABA2-B0A2E6C36448}"/>
                </a:ext>
              </a:extLst>
            </p:cNvPr>
            <p:cNvSpPr>
              <a:spLocks/>
            </p:cNvSpPr>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8" name="Freeform 79">
              <a:extLst>
                <a:ext uri="{FF2B5EF4-FFF2-40B4-BE49-F238E27FC236}">
                  <a16:creationId xmlns:a16="http://schemas.microsoft.com/office/drawing/2014/main" id="{0B7D6636-550D-47A2-A4AE-CC2D7211F21A}"/>
                </a:ext>
              </a:extLst>
            </p:cNvPr>
            <p:cNvSpPr>
              <a:spLocks/>
            </p:cNvSpPr>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9" name="Freeform 85">
              <a:extLst>
                <a:ext uri="{FF2B5EF4-FFF2-40B4-BE49-F238E27FC236}">
                  <a16:creationId xmlns:a16="http://schemas.microsoft.com/office/drawing/2014/main" id="{9BE883BD-B984-47E9-BF18-7B4ECF0B6A17}"/>
                </a:ext>
              </a:extLst>
            </p:cNvPr>
            <p:cNvSpPr>
              <a:spLocks/>
            </p:cNvSpPr>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grpSp>
      <p:sp>
        <p:nvSpPr>
          <p:cNvPr id="14" name="Title 13">
            <a:extLst>
              <a:ext uri="{FF2B5EF4-FFF2-40B4-BE49-F238E27FC236}">
                <a16:creationId xmlns:a16="http://schemas.microsoft.com/office/drawing/2014/main" id="{2F89541D-9496-4914-8E6F-9BDD51F2F6B9}"/>
              </a:ext>
            </a:extLst>
          </p:cNvPr>
          <p:cNvSpPr>
            <a:spLocks noGrp="1"/>
          </p:cNvSpPr>
          <p:nvPr>
            <p:ph type="title"/>
          </p:nvPr>
        </p:nvSpPr>
        <p:spPr>
          <a:xfrm>
            <a:off x="648362" y="1502418"/>
            <a:ext cx="5158912" cy="1035050"/>
          </a:xfrm>
        </p:spPr>
        <p:txBody>
          <a:bodyPr anchor="ctr">
            <a:normAutofit/>
          </a:bodyPr>
          <a:lstStyle>
            <a:lvl1pPr algn="ctr">
              <a:defRPr sz="5400"/>
            </a:lvl1pPr>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A3BF60CE-844C-43D8-AF87-0B1BF8CFF0A2}"/>
              </a:ext>
            </a:extLst>
          </p:cNvPr>
          <p:cNvSpPr>
            <a:spLocks noGrp="1"/>
          </p:cNvSpPr>
          <p:nvPr>
            <p:ph type="body" sz="quarter" idx="12"/>
          </p:nvPr>
        </p:nvSpPr>
        <p:spPr>
          <a:xfrm>
            <a:off x="648362" y="2717800"/>
            <a:ext cx="5172182" cy="2332037"/>
          </a:xfrm>
        </p:spPr>
        <p:txBody>
          <a:bodyPr/>
          <a:lstStyle>
            <a:lvl1pPr marL="0" indent="0" algn="ctr">
              <a:buNone/>
              <a:defRPr/>
            </a:lvl1pPr>
          </a:lstStyle>
          <a:p>
            <a:pPr lvl="0"/>
            <a:r>
              <a:rPr lang="en-US"/>
              <a:t>Click to edit Master text styles</a:t>
            </a:r>
          </a:p>
        </p:txBody>
      </p:sp>
      <p:grpSp>
        <p:nvGrpSpPr>
          <p:cNvPr id="10" name="Group 9">
            <a:extLst>
              <a:ext uri="{FF2B5EF4-FFF2-40B4-BE49-F238E27FC236}">
                <a16:creationId xmlns:a16="http://schemas.microsoft.com/office/drawing/2014/main" id="{EE9D9746-4114-47E6-B8FE-8298E332A08D}"/>
              </a:ext>
              <a:ext uri="{C183D7F6-B498-43B3-948B-1728B52AA6E4}">
                <adec:decorative xmlns:adec="http://schemas.microsoft.com/office/drawing/2017/decorative" val="1"/>
              </a:ext>
            </a:extLst>
          </p:cNvPr>
          <p:cNvGrpSpPr/>
          <p:nvPr userDrawn="1"/>
        </p:nvGrpSpPr>
        <p:grpSpPr>
          <a:xfrm>
            <a:off x="2017357" y="5503147"/>
            <a:ext cx="2117174" cy="588806"/>
            <a:chOff x="4549904" y="5078157"/>
            <a:chExt cx="3023338" cy="840818"/>
          </a:xfrm>
        </p:grpSpPr>
        <p:sp>
          <p:nvSpPr>
            <p:cNvPr id="11" name="Freeform 80">
              <a:extLst>
                <a:ext uri="{FF2B5EF4-FFF2-40B4-BE49-F238E27FC236}">
                  <a16:creationId xmlns:a16="http://schemas.microsoft.com/office/drawing/2014/main" id="{887621B2-F3C3-4881-90CB-E51832E5FB11}"/>
                </a:ext>
              </a:extLst>
            </p:cNvPr>
            <p:cNvSpPr>
              <a:spLocks/>
            </p:cNvSpPr>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12" name="Freeform 84">
              <a:extLst>
                <a:ext uri="{FF2B5EF4-FFF2-40B4-BE49-F238E27FC236}">
                  <a16:creationId xmlns:a16="http://schemas.microsoft.com/office/drawing/2014/main" id="{E4A0F4E0-8A9F-4420-BC61-761C9CA21A74}"/>
                </a:ext>
              </a:extLst>
            </p:cNvPr>
            <p:cNvSpPr>
              <a:spLocks/>
            </p:cNvSpPr>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13" name="Freeform 87">
              <a:extLst>
                <a:ext uri="{FF2B5EF4-FFF2-40B4-BE49-F238E27FC236}">
                  <a16:creationId xmlns:a16="http://schemas.microsoft.com/office/drawing/2014/main" id="{DD50561E-2325-4CEA-B9D0-481C88336865}"/>
                </a:ext>
              </a:extLst>
            </p:cNvPr>
            <p:cNvSpPr>
              <a:spLocks/>
            </p:cNvSpPr>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grpSp>
      <p:sp>
        <p:nvSpPr>
          <p:cNvPr id="17" name="Picture Placeholder 16">
            <a:extLst>
              <a:ext uri="{FF2B5EF4-FFF2-40B4-BE49-F238E27FC236}">
                <a16:creationId xmlns:a16="http://schemas.microsoft.com/office/drawing/2014/main" id="{70E23C23-A461-4FB8-98FD-8964B5C3E923}"/>
              </a:ext>
            </a:extLst>
          </p:cNvPr>
          <p:cNvSpPr>
            <a:spLocks noGrp="1"/>
          </p:cNvSpPr>
          <p:nvPr>
            <p:ph type="pic" sz="quarter" idx="10"/>
          </p:nvPr>
        </p:nvSpPr>
        <p:spPr>
          <a:xfrm>
            <a:off x="6313088" y="602658"/>
            <a:ext cx="5326462" cy="5250743"/>
          </a:xfrm>
          <a:custGeom>
            <a:avLst/>
            <a:gdLst>
              <a:gd name="connsiteX0" fmla="*/ 2576092 w 5326462"/>
              <a:gd name="connsiteY0" fmla="*/ 0 h 5250743"/>
              <a:gd name="connsiteX1" fmla="*/ 2803435 w 5326462"/>
              <a:gd name="connsiteY1" fmla="*/ 967 h 5250743"/>
              <a:gd name="connsiteX2" fmla="*/ 3329710 w 5326462"/>
              <a:gd name="connsiteY2" fmla="*/ 47407 h 5250743"/>
              <a:gd name="connsiteX3" fmla="*/ 4304868 w 5326462"/>
              <a:gd name="connsiteY3" fmla="*/ 573726 h 5250743"/>
              <a:gd name="connsiteX4" fmla="*/ 5109760 w 5326462"/>
              <a:gd name="connsiteY4" fmla="*/ 1471563 h 5250743"/>
              <a:gd name="connsiteX5" fmla="*/ 5326462 w 5326462"/>
              <a:gd name="connsiteY5" fmla="*/ 2694480 h 5250743"/>
              <a:gd name="connsiteX6" fmla="*/ 5249068 w 5326462"/>
              <a:gd name="connsiteY6" fmla="*/ 3329158 h 5250743"/>
              <a:gd name="connsiteX7" fmla="*/ 4506091 w 5326462"/>
              <a:gd name="connsiteY7" fmla="*/ 4613994 h 5250743"/>
              <a:gd name="connsiteX8" fmla="*/ 3329710 w 5326462"/>
              <a:gd name="connsiteY8" fmla="*/ 5233192 h 5250743"/>
              <a:gd name="connsiteX9" fmla="*/ 1704448 w 5326462"/>
              <a:gd name="connsiteY9" fmla="*/ 5140313 h 5250743"/>
              <a:gd name="connsiteX10" fmla="*/ 667375 w 5326462"/>
              <a:gd name="connsiteY10" fmla="*/ 4505635 h 5250743"/>
              <a:gd name="connsiteX11" fmla="*/ 17270 w 5326462"/>
              <a:gd name="connsiteY11" fmla="*/ 2880239 h 5250743"/>
              <a:gd name="connsiteX12" fmla="*/ 32749 w 5326462"/>
              <a:gd name="connsiteY12" fmla="*/ 2090761 h 5250743"/>
              <a:gd name="connsiteX13" fmla="*/ 605461 w 5326462"/>
              <a:gd name="connsiteY13" fmla="*/ 929765 h 5250743"/>
              <a:gd name="connsiteX14" fmla="*/ 1549661 w 5326462"/>
              <a:gd name="connsiteY14" fmla="*/ 248646 h 5250743"/>
              <a:gd name="connsiteX15" fmla="*/ 1905671 w 5326462"/>
              <a:gd name="connsiteY15" fmla="*/ 78367 h 5250743"/>
              <a:gd name="connsiteX16" fmla="*/ 2576092 w 5326462"/>
              <a:gd name="connsiteY16" fmla="*/ 0 h 525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26462" h="5250743">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p:spPr>
        <p:txBody>
          <a:bodyPr wrap="square" anchor="ctr">
            <a:noAutofit/>
          </a:bodyPr>
          <a:lstStyle>
            <a:lvl1pPr algn="ctr">
              <a:defRPr/>
            </a:lvl1pPr>
          </a:lstStyle>
          <a:p>
            <a:r>
              <a:rPr lang="en-US"/>
              <a:t>Click icon to add picture</a:t>
            </a:r>
            <a:endParaRPr lang="en-US" dirty="0"/>
          </a:p>
        </p:txBody>
      </p:sp>
      <p:sp>
        <p:nvSpPr>
          <p:cNvPr id="2" name="Date Placeholder 1">
            <a:extLst>
              <a:ext uri="{FF2B5EF4-FFF2-40B4-BE49-F238E27FC236}">
                <a16:creationId xmlns:a16="http://schemas.microsoft.com/office/drawing/2014/main" id="{F02163F3-078D-4720-9AD1-A9928F83FA5C}"/>
              </a:ext>
            </a:extLst>
          </p:cNvPr>
          <p:cNvSpPr>
            <a:spLocks noGrp="1"/>
          </p:cNvSpPr>
          <p:nvPr>
            <p:ph type="dt" sz="half" idx="13"/>
          </p:nvPr>
        </p:nvSpPr>
        <p:spPr/>
        <p:txBody>
          <a:bodyPr/>
          <a:lstStyle/>
          <a:p>
            <a:r>
              <a:rPr lang="en-US" dirty="0"/>
              <a:t>Sunday, January 31, 20XX</a:t>
            </a:r>
          </a:p>
        </p:txBody>
      </p:sp>
      <p:sp>
        <p:nvSpPr>
          <p:cNvPr id="3" name="Footer Placeholder 2">
            <a:extLst>
              <a:ext uri="{FF2B5EF4-FFF2-40B4-BE49-F238E27FC236}">
                <a16:creationId xmlns:a16="http://schemas.microsoft.com/office/drawing/2014/main" id="{CA66E606-DF41-4627-9F0B-60505B6428D8}"/>
              </a:ext>
            </a:extLst>
          </p:cNvPr>
          <p:cNvSpPr>
            <a:spLocks noGrp="1"/>
          </p:cNvSpPr>
          <p:nvPr>
            <p:ph type="ftr" sz="quarter" idx="14"/>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FC9B5B67-D8DC-4B37-A3AF-8F51794BE0B6}"/>
              </a:ext>
            </a:extLst>
          </p:cNvPr>
          <p:cNvSpPr>
            <a:spLocks noGrp="1"/>
          </p:cNvSpPr>
          <p:nvPr>
            <p:ph type="sldNum" sz="quarter" idx="15"/>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870031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17" name="Freeform: Shape 16">
            <a:extLst>
              <a:ext uri="{FF2B5EF4-FFF2-40B4-BE49-F238E27FC236}">
                <a16:creationId xmlns:a16="http://schemas.microsoft.com/office/drawing/2014/main" id="{765DBEBE-24FD-43C8-B726-088DC641FA54}"/>
              </a:ext>
              <a:ext uri="{C183D7F6-B498-43B3-948B-1728B52AA6E4}">
                <adec:decorative xmlns:adec="http://schemas.microsoft.com/office/drawing/2017/decorative" val="1"/>
              </a:ext>
            </a:extLst>
          </p:cNvPr>
          <p:cNvSpPr>
            <a:spLocks/>
          </p:cNvSpPr>
          <p:nvPr userDrawn="1"/>
        </p:nvSpPr>
        <p:spPr bwMode="auto">
          <a:xfrm rot="5400000">
            <a:off x="4528927" y="-805072"/>
            <a:ext cx="3134147" cy="12192001"/>
          </a:xfrm>
          <a:custGeom>
            <a:avLst/>
            <a:gdLst>
              <a:gd name="connsiteX0" fmla="*/ 0 w 3134147"/>
              <a:gd name="connsiteY0" fmla="*/ 3416314 h 12192001"/>
              <a:gd name="connsiteX1" fmla="*/ 2837 w 3134147"/>
              <a:gd name="connsiteY1" fmla="*/ 3247280 h 12192001"/>
              <a:gd name="connsiteX2" fmla="*/ 7702 w 3134147"/>
              <a:gd name="connsiteY2" fmla="*/ 3090040 h 12192001"/>
              <a:gd name="connsiteX3" fmla="*/ 82223 w 3134147"/>
              <a:gd name="connsiteY3" fmla="*/ 3092468 h 12192001"/>
              <a:gd name="connsiteX4" fmla="*/ 1325465 w 3134147"/>
              <a:gd name="connsiteY4" fmla="*/ 3121352 h 12192001"/>
              <a:gd name="connsiteX5" fmla="*/ 2263825 w 3134147"/>
              <a:gd name="connsiteY5" fmla="*/ 2803189 h 12192001"/>
              <a:gd name="connsiteX6" fmla="*/ 2555285 w 3134147"/>
              <a:gd name="connsiteY6" fmla="*/ 1918540 h 12192001"/>
              <a:gd name="connsiteX7" fmla="*/ 2242499 w 3134147"/>
              <a:gd name="connsiteY7" fmla="*/ 839889 h 12192001"/>
              <a:gd name="connsiteX8" fmla="*/ 1332574 w 3134147"/>
              <a:gd name="connsiteY8" fmla="*/ 591566 h 12192001"/>
              <a:gd name="connsiteX9" fmla="*/ 226548 w 3134147"/>
              <a:gd name="connsiteY9" fmla="*/ 589520 h 12192001"/>
              <a:gd name="connsiteX10" fmla="*/ 115838 w 3134147"/>
              <a:gd name="connsiteY10" fmla="*/ 589954 h 12192001"/>
              <a:gd name="connsiteX11" fmla="*/ 121218 w 3134147"/>
              <a:gd name="connsiteY11" fmla="*/ 489786 h 12192001"/>
              <a:gd name="connsiteX12" fmla="*/ 137792 w 3134147"/>
              <a:gd name="connsiteY12" fmla="*/ 177371 h 12192001"/>
              <a:gd name="connsiteX13" fmla="*/ 146811 w 3134147"/>
              <a:gd name="connsiteY13" fmla="*/ 0 h 12192001"/>
              <a:gd name="connsiteX14" fmla="*/ 3134147 w 3134147"/>
              <a:gd name="connsiteY14" fmla="*/ 0 h 12192001"/>
              <a:gd name="connsiteX15" fmla="*/ 3134146 w 3134147"/>
              <a:gd name="connsiteY15" fmla="*/ 12192001 h 12192001"/>
              <a:gd name="connsiteX16" fmla="*/ 175442 w 3134147"/>
              <a:gd name="connsiteY16" fmla="*/ 12192001 h 12192001"/>
              <a:gd name="connsiteX17" fmla="*/ 172880 w 3134147"/>
              <a:gd name="connsiteY17" fmla="*/ 12180929 h 12192001"/>
              <a:gd name="connsiteX18" fmla="*/ 172880 w 3134147"/>
              <a:gd name="connsiteY18" fmla="*/ 11675594 h 12192001"/>
              <a:gd name="connsiteX19" fmla="*/ 172880 w 3134147"/>
              <a:gd name="connsiteY19" fmla="*/ 11565780 h 12192001"/>
              <a:gd name="connsiteX20" fmla="*/ 197836 w 3134147"/>
              <a:gd name="connsiteY20" fmla="*/ 11565872 h 12192001"/>
              <a:gd name="connsiteX21" fmla="*/ 1517404 w 3134147"/>
              <a:gd name="connsiteY21" fmla="*/ 11562598 h 12192001"/>
              <a:gd name="connsiteX22" fmla="*/ 2278045 w 3134147"/>
              <a:gd name="connsiteY22" fmla="*/ 11267715 h 12192001"/>
              <a:gd name="connsiteX23" fmla="*/ 2555287 w 3134147"/>
              <a:gd name="connsiteY23" fmla="*/ 10297704 h 12192001"/>
              <a:gd name="connsiteX24" fmla="*/ 2242501 w 3134147"/>
              <a:gd name="connsiteY24" fmla="*/ 9451855 h 12192001"/>
              <a:gd name="connsiteX25" fmla="*/ 1517404 w 3134147"/>
              <a:gd name="connsiteY25" fmla="*/ 9079371 h 12192001"/>
              <a:gd name="connsiteX26" fmla="*/ 292489 w 3134147"/>
              <a:gd name="connsiteY26" fmla="*/ 9040484 h 12192001"/>
              <a:gd name="connsiteX27" fmla="*/ 172880 w 3134147"/>
              <a:gd name="connsiteY27" fmla="*/ 9037926 h 12192001"/>
              <a:gd name="connsiteX28" fmla="*/ 172880 w 3134147"/>
              <a:gd name="connsiteY28" fmla="*/ 8788777 h 12192001"/>
              <a:gd name="connsiteX29" fmla="*/ 172880 w 3134147"/>
              <a:gd name="connsiteY29" fmla="*/ 8752186 h 12192001"/>
              <a:gd name="connsiteX30" fmla="*/ 221226 w 3134147"/>
              <a:gd name="connsiteY30" fmla="*/ 8751597 h 12192001"/>
              <a:gd name="connsiteX31" fmla="*/ 1079713 w 3134147"/>
              <a:gd name="connsiteY31" fmla="*/ 8738138 h 12192001"/>
              <a:gd name="connsiteX32" fmla="*/ 1733645 w 3134147"/>
              <a:gd name="connsiteY32" fmla="*/ 8683942 h 12192001"/>
              <a:gd name="connsiteX33" fmla="*/ 2252525 w 3134147"/>
              <a:gd name="connsiteY33" fmla="*/ 6591943 h 12192001"/>
              <a:gd name="connsiteX34" fmla="*/ 1355660 w 3134147"/>
              <a:gd name="connsiteY34" fmla="*/ 6231739 h 12192001"/>
              <a:gd name="connsiteX35" fmla="*/ 1199897 w 3134147"/>
              <a:gd name="connsiteY35" fmla="*/ 6221413 h 12192001"/>
              <a:gd name="connsiteX36" fmla="*/ 750257 w 3134147"/>
              <a:gd name="connsiteY36" fmla="*/ 6221413 h 12192001"/>
              <a:gd name="connsiteX37" fmla="*/ 469318 w 3134147"/>
              <a:gd name="connsiteY37" fmla="*/ 6232755 h 12192001"/>
              <a:gd name="connsiteX38" fmla="*/ 87377 w 3134147"/>
              <a:gd name="connsiteY38" fmla="*/ 6256515 h 12192001"/>
              <a:gd name="connsiteX39" fmla="*/ 65330 w 3134147"/>
              <a:gd name="connsiteY39" fmla="*/ 6257858 h 12192001"/>
              <a:gd name="connsiteX40" fmla="*/ 39551 w 3134147"/>
              <a:gd name="connsiteY40" fmla="*/ 5933709 h 12192001"/>
              <a:gd name="connsiteX41" fmla="*/ 354368 w 3134147"/>
              <a:gd name="connsiteY41" fmla="*/ 5936340 h 12192001"/>
              <a:gd name="connsiteX42" fmla="*/ 1492860 w 3134147"/>
              <a:gd name="connsiteY42" fmla="*/ 5874101 h 12192001"/>
              <a:gd name="connsiteX43" fmla="*/ 1251190 w 3134147"/>
              <a:gd name="connsiteY43" fmla="*/ 3400391 h 12192001"/>
              <a:gd name="connsiteX44" fmla="*/ 113919 w 3134147"/>
              <a:gd name="connsiteY44" fmla="*/ 3416024 h 12192001"/>
              <a:gd name="connsiteX45" fmla="*/ 19642 w 3134147"/>
              <a:gd name="connsiteY45" fmla="*/ 341613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134147" h="12192001">
                <a:moveTo>
                  <a:pt x="0" y="3416314"/>
                </a:moveTo>
                <a:lnTo>
                  <a:pt x="2837" y="3247280"/>
                </a:lnTo>
                <a:lnTo>
                  <a:pt x="7702" y="3090040"/>
                </a:lnTo>
                <a:lnTo>
                  <a:pt x="82223" y="3092468"/>
                </a:lnTo>
                <a:cubicBezTo>
                  <a:pt x="538918" y="3106681"/>
                  <a:pt x="1222832" y="3121352"/>
                  <a:pt x="1325465" y="3121352"/>
                </a:cubicBezTo>
                <a:cubicBezTo>
                  <a:pt x="1688013" y="3121352"/>
                  <a:pt x="2043453" y="3043751"/>
                  <a:pt x="2263825" y="2803189"/>
                </a:cubicBezTo>
                <a:cubicBezTo>
                  <a:pt x="2477089" y="2570386"/>
                  <a:pt x="2555285" y="2151342"/>
                  <a:pt x="2555285" y="1918540"/>
                </a:cubicBezTo>
                <a:cubicBezTo>
                  <a:pt x="2555285" y="1359814"/>
                  <a:pt x="2455762" y="1080451"/>
                  <a:pt x="2242499" y="839889"/>
                </a:cubicBezTo>
                <a:cubicBezTo>
                  <a:pt x="2093214" y="684687"/>
                  <a:pt x="1581382" y="599326"/>
                  <a:pt x="1332574" y="591566"/>
                </a:cubicBezTo>
                <a:cubicBezTo>
                  <a:pt x="1172627" y="586716"/>
                  <a:pt x="648909" y="587929"/>
                  <a:pt x="226548" y="589520"/>
                </a:cubicBezTo>
                <a:lnTo>
                  <a:pt x="115838" y="589954"/>
                </a:lnTo>
                <a:lnTo>
                  <a:pt x="121218" y="489786"/>
                </a:lnTo>
                <a:cubicBezTo>
                  <a:pt x="127052" y="381154"/>
                  <a:pt x="132619" y="276859"/>
                  <a:pt x="137792" y="177371"/>
                </a:cubicBezTo>
                <a:lnTo>
                  <a:pt x="146811" y="0"/>
                </a:lnTo>
                <a:lnTo>
                  <a:pt x="3134147" y="0"/>
                </a:lnTo>
                <a:lnTo>
                  <a:pt x="3134146" y="12192001"/>
                </a:lnTo>
                <a:lnTo>
                  <a:pt x="175442" y="12192001"/>
                </a:lnTo>
                <a:lnTo>
                  <a:pt x="172880" y="12180929"/>
                </a:lnTo>
                <a:cubicBezTo>
                  <a:pt x="172880" y="12085807"/>
                  <a:pt x="172880" y="11919343"/>
                  <a:pt x="172880" y="11675594"/>
                </a:cubicBezTo>
                <a:lnTo>
                  <a:pt x="172880" y="11565780"/>
                </a:lnTo>
                <a:lnTo>
                  <a:pt x="197836" y="11565872"/>
                </a:lnTo>
                <a:cubicBezTo>
                  <a:pt x="649688" y="11566963"/>
                  <a:pt x="1357457" y="11562598"/>
                  <a:pt x="1517404" y="11562598"/>
                </a:cubicBezTo>
                <a:cubicBezTo>
                  <a:pt x="1879953" y="11562598"/>
                  <a:pt x="2206957" y="11368596"/>
                  <a:pt x="2278045" y="11267715"/>
                </a:cubicBezTo>
                <a:cubicBezTo>
                  <a:pt x="2349132" y="11166834"/>
                  <a:pt x="2555287" y="10771069"/>
                  <a:pt x="2555287" y="10297704"/>
                </a:cubicBezTo>
                <a:cubicBezTo>
                  <a:pt x="2555287" y="9979541"/>
                  <a:pt x="2384676" y="9607057"/>
                  <a:pt x="2242501" y="9451855"/>
                </a:cubicBezTo>
                <a:cubicBezTo>
                  <a:pt x="2093216" y="9211293"/>
                  <a:pt x="1638254" y="9094891"/>
                  <a:pt x="1517404" y="9079371"/>
                </a:cubicBezTo>
                <a:cubicBezTo>
                  <a:pt x="1434320" y="9068701"/>
                  <a:pt x="756514" y="9050695"/>
                  <a:pt x="292489" y="9040484"/>
                </a:cubicBezTo>
                <a:lnTo>
                  <a:pt x="172880" y="9037926"/>
                </a:lnTo>
                <a:lnTo>
                  <a:pt x="172880" y="8788777"/>
                </a:lnTo>
                <a:lnTo>
                  <a:pt x="172880" y="8752186"/>
                </a:lnTo>
                <a:lnTo>
                  <a:pt x="221226" y="8751597"/>
                </a:lnTo>
                <a:cubicBezTo>
                  <a:pt x="497927" y="8747302"/>
                  <a:pt x="709655" y="8738138"/>
                  <a:pt x="1079713" y="8738138"/>
                </a:cubicBezTo>
                <a:cubicBezTo>
                  <a:pt x="1356923" y="8738138"/>
                  <a:pt x="1406679" y="8738138"/>
                  <a:pt x="1733645" y="8683942"/>
                </a:cubicBezTo>
                <a:cubicBezTo>
                  <a:pt x="2622138" y="8629747"/>
                  <a:pt x="2707434" y="7103674"/>
                  <a:pt x="2252525" y="6591943"/>
                </a:cubicBezTo>
                <a:cubicBezTo>
                  <a:pt x="2050393" y="6364641"/>
                  <a:pt x="1733978" y="6266108"/>
                  <a:pt x="1355660" y="6231739"/>
                </a:cubicBezTo>
                <a:lnTo>
                  <a:pt x="1199897" y="6221413"/>
                </a:lnTo>
                <a:lnTo>
                  <a:pt x="750257" y="6221413"/>
                </a:lnTo>
                <a:lnTo>
                  <a:pt x="469318" y="6232755"/>
                </a:lnTo>
                <a:cubicBezTo>
                  <a:pt x="343596" y="6239707"/>
                  <a:pt x="215875" y="6248129"/>
                  <a:pt x="87377" y="6256515"/>
                </a:cubicBezTo>
                <a:lnTo>
                  <a:pt x="65330" y="6257858"/>
                </a:lnTo>
                <a:lnTo>
                  <a:pt x="39551" y="5933709"/>
                </a:lnTo>
                <a:lnTo>
                  <a:pt x="354368" y="5936340"/>
                </a:lnTo>
                <a:cubicBezTo>
                  <a:pt x="715873" y="5928830"/>
                  <a:pt x="1106366" y="5894522"/>
                  <a:pt x="1492860" y="5874101"/>
                </a:cubicBezTo>
                <a:cubicBezTo>
                  <a:pt x="2928665" y="5796716"/>
                  <a:pt x="2878909" y="3377202"/>
                  <a:pt x="1251190" y="3400391"/>
                </a:cubicBezTo>
                <a:cubicBezTo>
                  <a:pt x="810498" y="3400391"/>
                  <a:pt x="597259" y="3416024"/>
                  <a:pt x="113919" y="3416024"/>
                </a:cubicBezTo>
                <a:cubicBezTo>
                  <a:pt x="79268" y="3416024"/>
                  <a:pt x="48171" y="3416024"/>
                  <a:pt x="19642" y="3416130"/>
                </a:cubicBezTo>
                <a:close/>
              </a:path>
            </a:pathLst>
          </a:custGeom>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3F0B8B20-A8CB-417B-86FC-AEE221D8D44E}"/>
              </a:ext>
            </a:extLst>
          </p:cNvPr>
          <p:cNvSpPr>
            <a:spLocks noGrp="1"/>
          </p:cNvSpPr>
          <p:nvPr>
            <p:ph type="title"/>
          </p:nvPr>
        </p:nvSpPr>
        <p:spPr>
          <a:xfrm>
            <a:off x="635893" y="607075"/>
            <a:ext cx="7603645" cy="1185705"/>
          </a:xfrm>
        </p:spPr>
        <p:txBody>
          <a:bodyPr/>
          <a:lstStyle/>
          <a:p>
            <a:r>
              <a:rPr lang="en-US"/>
              <a:t>Click to edit Master title style</a:t>
            </a:r>
          </a:p>
        </p:txBody>
      </p:sp>
      <p:sp>
        <p:nvSpPr>
          <p:cNvPr id="13" name="Text Placeholder 12">
            <a:extLst>
              <a:ext uri="{FF2B5EF4-FFF2-40B4-BE49-F238E27FC236}">
                <a16:creationId xmlns:a16="http://schemas.microsoft.com/office/drawing/2014/main" id="{D0ECE118-7FEA-45C5-901F-5083C50EE7AB}"/>
              </a:ext>
            </a:extLst>
          </p:cNvPr>
          <p:cNvSpPr>
            <a:spLocks noGrp="1"/>
          </p:cNvSpPr>
          <p:nvPr>
            <p:ph type="body" sz="quarter" idx="15"/>
          </p:nvPr>
        </p:nvSpPr>
        <p:spPr>
          <a:xfrm>
            <a:off x="8392886" y="567948"/>
            <a:ext cx="3292590" cy="289580"/>
          </a:xfrm>
        </p:spPr>
        <p:txBody>
          <a:bodyPr/>
          <a:lstStyle>
            <a:lvl1pPr algn="r">
              <a:buNone/>
              <a:defRPr lang="en-US" sz="1800" kern="1200" dirty="0" smtClean="0">
                <a:solidFill>
                  <a:schemeClr val="tx2">
                    <a:lumMod val="90000"/>
                  </a:schemeClr>
                </a:solidFill>
                <a:latin typeface="+mn-lt"/>
                <a:ea typeface="+mn-ea"/>
                <a:cs typeface="+mn-cs"/>
              </a:defRPr>
            </a:lvl1pPr>
          </a:lstStyle>
          <a:p>
            <a:pPr lvl="0"/>
            <a:r>
              <a:rPr lang="en-US"/>
              <a:t>Click to edit Master text styles</a:t>
            </a:r>
          </a:p>
        </p:txBody>
      </p:sp>
      <p:sp>
        <p:nvSpPr>
          <p:cNvPr id="20" name="Text Placeholder 12">
            <a:extLst>
              <a:ext uri="{FF2B5EF4-FFF2-40B4-BE49-F238E27FC236}">
                <a16:creationId xmlns:a16="http://schemas.microsoft.com/office/drawing/2014/main" id="{B08CA6E4-8742-4E8A-B7F4-9E1CA95B2FF3}"/>
              </a:ext>
            </a:extLst>
          </p:cNvPr>
          <p:cNvSpPr>
            <a:spLocks noGrp="1"/>
          </p:cNvSpPr>
          <p:nvPr>
            <p:ph type="body" sz="quarter" idx="17"/>
          </p:nvPr>
        </p:nvSpPr>
        <p:spPr>
          <a:xfrm>
            <a:off x="8392886" y="1042422"/>
            <a:ext cx="3292590" cy="289580"/>
          </a:xfrm>
        </p:spPr>
        <p:txBody>
          <a:bodyPr/>
          <a:lstStyle>
            <a:lvl1pPr algn="r">
              <a:buNone/>
              <a:defRPr lang="en-US" sz="1800" kern="1200" dirty="0" smtClean="0">
                <a:solidFill>
                  <a:schemeClr val="tx2">
                    <a:lumMod val="90000"/>
                  </a:schemeClr>
                </a:solidFill>
                <a:latin typeface="+mn-lt"/>
                <a:ea typeface="+mn-ea"/>
                <a:cs typeface="+mn-cs"/>
              </a:defRPr>
            </a:lvl1pPr>
          </a:lstStyle>
          <a:p>
            <a:pPr lvl="0"/>
            <a:r>
              <a:rPr lang="en-US"/>
              <a:t>Click to edit Master text styles</a:t>
            </a:r>
          </a:p>
        </p:txBody>
      </p:sp>
      <p:sp>
        <p:nvSpPr>
          <p:cNvPr id="18" name="Text Placeholder 12">
            <a:extLst>
              <a:ext uri="{FF2B5EF4-FFF2-40B4-BE49-F238E27FC236}">
                <a16:creationId xmlns:a16="http://schemas.microsoft.com/office/drawing/2014/main" id="{9D001911-A74E-435A-8FE7-676355D672B8}"/>
              </a:ext>
            </a:extLst>
          </p:cNvPr>
          <p:cNvSpPr>
            <a:spLocks noGrp="1"/>
          </p:cNvSpPr>
          <p:nvPr>
            <p:ph type="body" sz="quarter" idx="16"/>
          </p:nvPr>
        </p:nvSpPr>
        <p:spPr>
          <a:xfrm>
            <a:off x="8392886" y="1503200"/>
            <a:ext cx="3292590" cy="289580"/>
          </a:xfrm>
        </p:spPr>
        <p:txBody>
          <a:bodyPr/>
          <a:lstStyle>
            <a:lvl1pPr algn="r">
              <a:buNone/>
              <a:defRPr lang="en-US" sz="1800" kern="1200" dirty="0" smtClean="0">
                <a:solidFill>
                  <a:schemeClr val="tx2">
                    <a:lumMod val="90000"/>
                  </a:schemeClr>
                </a:solidFill>
                <a:latin typeface="+mn-lt"/>
                <a:ea typeface="+mn-ea"/>
                <a:cs typeface="+mn-cs"/>
              </a:defRPr>
            </a:lvl1pPr>
          </a:lstStyle>
          <a:p>
            <a:pPr lvl="0"/>
            <a:r>
              <a:rPr lang="en-US"/>
              <a:t>Click to edit Master text styles</a:t>
            </a:r>
          </a:p>
        </p:txBody>
      </p:sp>
      <p:sp>
        <p:nvSpPr>
          <p:cNvPr id="21" name="Picture Placeholder 15">
            <a:extLst>
              <a:ext uri="{FF2B5EF4-FFF2-40B4-BE49-F238E27FC236}">
                <a16:creationId xmlns:a16="http://schemas.microsoft.com/office/drawing/2014/main" id="{F4F8532A-3059-47CD-8B54-A542DED3B8BC}"/>
              </a:ext>
            </a:extLst>
          </p:cNvPr>
          <p:cNvSpPr>
            <a:spLocks noGrp="1"/>
          </p:cNvSpPr>
          <p:nvPr>
            <p:ph type="pic" sz="quarter" idx="10"/>
          </p:nvPr>
        </p:nvSpPr>
        <p:spPr>
          <a:xfrm>
            <a:off x="625954" y="2362201"/>
            <a:ext cx="2533236" cy="3916941"/>
          </a:xfrm>
          <a:custGeom>
            <a:avLst/>
            <a:gdLst>
              <a:gd name="connsiteX0" fmla="*/ 1330423 w 2533236"/>
              <a:gd name="connsiteY0" fmla="*/ 0 h 3916941"/>
              <a:gd name="connsiteX1" fmla="*/ 2215073 w 2533236"/>
              <a:gd name="connsiteY1" fmla="*/ 291460 h 3916941"/>
              <a:gd name="connsiteX2" fmla="*/ 2533236 w 2533236"/>
              <a:gd name="connsiteY2" fmla="*/ 1229820 h 3916941"/>
              <a:gd name="connsiteX3" fmla="*/ 2486676 w 2533236"/>
              <a:gd name="connsiteY3" fmla="*/ 2879058 h 3916941"/>
              <a:gd name="connsiteX4" fmla="*/ 2114192 w 2533236"/>
              <a:gd name="connsiteY4" fmla="*/ 3604155 h 3916941"/>
              <a:gd name="connsiteX5" fmla="*/ 1268343 w 2533236"/>
              <a:gd name="connsiteY5" fmla="*/ 3916941 h 3916941"/>
              <a:gd name="connsiteX6" fmla="*/ 298332 w 2533236"/>
              <a:gd name="connsiteY6" fmla="*/ 3639699 h 3916941"/>
              <a:gd name="connsiteX7" fmla="*/ 3449 w 2533236"/>
              <a:gd name="connsiteY7" fmla="*/ 2879058 h 3916941"/>
              <a:gd name="connsiteX8" fmla="*/ 3449 w 2533236"/>
              <a:gd name="connsiteY8" fmla="*/ 1222712 h 3916941"/>
              <a:gd name="connsiteX9" fmla="*/ 251772 w 2533236"/>
              <a:gd name="connsiteY9" fmla="*/ 312787 h 3916941"/>
              <a:gd name="connsiteX10" fmla="*/ 1330423 w 2533236"/>
              <a:gd name="connsiteY10" fmla="*/ 0 h 391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3236" h="3916941">
                <a:moveTo>
                  <a:pt x="1330423" y="0"/>
                </a:moveTo>
                <a:cubicBezTo>
                  <a:pt x="1563226" y="0"/>
                  <a:pt x="1982270" y="78197"/>
                  <a:pt x="2215073" y="291460"/>
                </a:cubicBezTo>
                <a:cubicBezTo>
                  <a:pt x="2455635" y="511833"/>
                  <a:pt x="2533236" y="867272"/>
                  <a:pt x="2533236" y="1229820"/>
                </a:cubicBezTo>
                <a:cubicBezTo>
                  <a:pt x="2533236" y="1379105"/>
                  <a:pt x="2502196" y="2758209"/>
                  <a:pt x="2486676" y="2879058"/>
                </a:cubicBezTo>
                <a:cubicBezTo>
                  <a:pt x="2471156" y="2999908"/>
                  <a:pt x="2354754" y="3454870"/>
                  <a:pt x="2114192" y="3604155"/>
                </a:cubicBezTo>
                <a:cubicBezTo>
                  <a:pt x="1958990" y="3746330"/>
                  <a:pt x="1586506" y="3916941"/>
                  <a:pt x="1268343" y="3916941"/>
                </a:cubicBezTo>
                <a:cubicBezTo>
                  <a:pt x="794978" y="3916941"/>
                  <a:pt x="399213" y="3710786"/>
                  <a:pt x="298332" y="3639699"/>
                </a:cubicBezTo>
                <a:cubicBezTo>
                  <a:pt x="197451" y="3568611"/>
                  <a:pt x="3449" y="3241607"/>
                  <a:pt x="3449" y="2879058"/>
                </a:cubicBezTo>
                <a:cubicBezTo>
                  <a:pt x="3449" y="2665795"/>
                  <a:pt x="-4311" y="1478628"/>
                  <a:pt x="3449" y="1222712"/>
                </a:cubicBezTo>
                <a:cubicBezTo>
                  <a:pt x="11209" y="973904"/>
                  <a:pt x="96570" y="462071"/>
                  <a:pt x="251772" y="312787"/>
                </a:cubicBezTo>
                <a:cubicBezTo>
                  <a:pt x="492334" y="99523"/>
                  <a:pt x="771697" y="0"/>
                  <a:pt x="1330423" y="0"/>
                </a:cubicBezTo>
                <a:close/>
              </a:path>
            </a:pathLst>
          </a:custGeom>
        </p:spPr>
        <p:txBody>
          <a:bodyPr wrap="square">
            <a:noAutofit/>
          </a:bodyPr>
          <a:lstStyle/>
          <a:p>
            <a:r>
              <a:rPr lang="en-US"/>
              <a:t>Click icon to add picture</a:t>
            </a:r>
            <a:endParaRPr lang="en-US" dirty="0"/>
          </a:p>
        </p:txBody>
      </p:sp>
      <p:sp>
        <p:nvSpPr>
          <p:cNvPr id="23" name="Picture Placeholder 18">
            <a:extLst>
              <a:ext uri="{FF2B5EF4-FFF2-40B4-BE49-F238E27FC236}">
                <a16:creationId xmlns:a16="http://schemas.microsoft.com/office/drawing/2014/main" id="{43D2034E-6271-4A1B-AB17-EC7F8E456F20}"/>
              </a:ext>
            </a:extLst>
          </p:cNvPr>
          <p:cNvSpPr>
            <a:spLocks noGrp="1"/>
          </p:cNvSpPr>
          <p:nvPr>
            <p:ph type="pic" sz="quarter" idx="11"/>
          </p:nvPr>
        </p:nvSpPr>
        <p:spPr>
          <a:xfrm>
            <a:off x="3438525" y="2394037"/>
            <a:ext cx="2532063" cy="3852539"/>
          </a:xfrm>
          <a:custGeom>
            <a:avLst/>
            <a:gdLst>
              <a:gd name="connsiteX0" fmla="*/ 1198846 w 2532063"/>
              <a:gd name="connsiteY0" fmla="*/ 2601 h 3852539"/>
              <a:gd name="connsiteX1" fmla="*/ 2473418 w 2532063"/>
              <a:gd name="connsiteY1" fmla="*/ 1030589 h 3852539"/>
              <a:gd name="connsiteX2" fmla="*/ 2520721 w 2532063"/>
              <a:gd name="connsiteY2" fmla="*/ 1799136 h 3852539"/>
              <a:gd name="connsiteX3" fmla="*/ 2532063 w 2532063"/>
              <a:gd name="connsiteY3" fmla="*/ 2080075 h 3852539"/>
              <a:gd name="connsiteX4" fmla="*/ 2532063 w 2532063"/>
              <a:gd name="connsiteY4" fmla="*/ 2529715 h 3852539"/>
              <a:gd name="connsiteX5" fmla="*/ 2521737 w 2532063"/>
              <a:gd name="connsiteY5" fmla="*/ 2685478 h 3852539"/>
              <a:gd name="connsiteX6" fmla="*/ 2161533 w 2532063"/>
              <a:gd name="connsiteY6" fmla="*/ 3582343 h 3852539"/>
              <a:gd name="connsiteX7" fmla="*/ 69534 w 2532063"/>
              <a:gd name="connsiteY7" fmla="*/ 3063463 h 3852539"/>
              <a:gd name="connsiteX8" fmla="*/ 15338 w 2532063"/>
              <a:gd name="connsiteY8" fmla="*/ 2409531 h 3852539"/>
              <a:gd name="connsiteX9" fmla="*/ 377 w 2532063"/>
              <a:gd name="connsiteY9" fmla="*/ 1427829 h 3852539"/>
              <a:gd name="connsiteX10" fmla="*/ 0 w 2532063"/>
              <a:gd name="connsiteY10" fmla="*/ 1340577 h 3852539"/>
              <a:gd name="connsiteX11" fmla="*/ 0 w 2532063"/>
              <a:gd name="connsiteY11" fmla="*/ 1263233 h 3852539"/>
              <a:gd name="connsiteX12" fmla="*/ 4541 w 2532063"/>
              <a:gd name="connsiteY12" fmla="*/ 1124281 h 3852539"/>
              <a:gd name="connsiteX13" fmla="*/ 1198846 w 2532063"/>
              <a:gd name="connsiteY13" fmla="*/ 2601 h 385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2063" h="3852539">
                <a:moveTo>
                  <a:pt x="1198846" y="2601"/>
                </a:moveTo>
                <a:cubicBezTo>
                  <a:pt x="1810500" y="-33827"/>
                  <a:pt x="2434725" y="312686"/>
                  <a:pt x="2473418" y="1030589"/>
                </a:cubicBezTo>
                <a:cubicBezTo>
                  <a:pt x="2487032" y="1288252"/>
                  <a:pt x="2506818" y="1547692"/>
                  <a:pt x="2520721" y="1799136"/>
                </a:cubicBezTo>
                <a:lnTo>
                  <a:pt x="2532063" y="2080075"/>
                </a:lnTo>
                <a:lnTo>
                  <a:pt x="2532063" y="2529715"/>
                </a:lnTo>
                <a:lnTo>
                  <a:pt x="2521737" y="2685478"/>
                </a:lnTo>
                <a:cubicBezTo>
                  <a:pt x="2487368" y="3063796"/>
                  <a:pt x="2388835" y="3380211"/>
                  <a:pt x="2161533" y="3582343"/>
                </a:cubicBezTo>
                <a:cubicBezTo>
                  <a:pt x="1649802" y="4037252"/>
                  <a:pt x="123729" y="3951956"/>
                  <a:pt x="69534" y="3063463"/>
                </a:cubicBezTo>
                <a:cubicBezTo>
                  <a:pt x="15338" y="2736497"/>
                  <a:pt x="15338" y="2686741"/>
                  <a:pt x="15338" y="2409531"/>
                </a:cubicBezTo>
                <a:cubicBezTo>
                  <a:pt x="15338" y="1986608"/>
                  <a:pt x="3369" y="1770482"/>
                  <a:pt x="377" y="1427829"/>
                </a:cubicBezTo>
                <a:lnTo>
                  <a:pt x="0" y="1340577"/>
                </a:lnTo>
                <a:lnTo>
                  <a:pt x="0" y="1263233"/>
                </a:lnTo>
                <a:lnTo>
                  <a:pt x="4541" y="1124281"/>
                </a:lnTo>
                <a:cubicBezTo>
                  <a:pt x="63045" y="407474"/>
                  <a:pt x="625421" y="36753"/>
                  <a:pt x="1198846" y="2601"/>
                </a:cubicBezTo>
                <a:close/>
              </a:path>
            </a:pathLst>
          </a:custGeom>
        </p:spPr>
        <p:txBody>
          <a:bodyPr wrap="square">
            <a:noAutofit/>
          </a:bodyPr>
          <a:lstStyle/>
          <a:p>
            <a:r>
              <a:rPr lang="en-US"/>
              <a:t>Click icon to add picture</a:t>
            </a:r>
            <a:endParaRPr lang="en-US" dirty="0"/>
          </a:p>
        </p:txBody>
      </p:sp>
      <p:sp>
        <p:nvSpPr>
          <p:cNvPr id="24" name="Picture Placeholder 21">
            <a:extLst>
              <a:ext uri="{FF2B5EF4-FFF2-40B4-BE49-F238E27FC236}">
                <a16:creationId xmlns:a16="http://schemas.microsoft.com/office/drawing/2014/main" id="{600A4B14-34BC-40B7-AE23-36D26E3DDA08}"/>
              </a:ext>
            </a:extLst>
          </p:cNvPr>
          <p:cNvSpPr>
            <a:spLocks noGrp="1"/>
          </p:cNvSpPr>
          <p:nvPr>
            <p:ph type="pic" sz="quarter" idx="12"/>
          </p:nvPr>
        </p:nvSpPr>
        <p:spPr>
          <a:xfrm>
            <a:off x="6254180" y="2394767"/>
            <a:ext cx="2537595" cy="3852534"/>
          </a:xfrm>
          <a:custGeom>
            <a:avLst/>
            <a:gdLst>
              <a:gd name="connsiteX0" fmla="*/ 1248117 w 2537595"/>
              <a:gd name="connsiteY0" fmla="*/ 192 h 3852534"/>
              <a:gd name="connsiteX1" fmla="*/ 2467601 w 2537595"/>
              <a:gd name="connsiteY1" fmla="*/ 789077 h 3852534"/>
              <a:gd name="connsiteX2" fmla="*/ 2521797 w 2537595"/>
              <a:gd name="connsiteY2" fmla="*/ 1443007 h 3852534"/>
              <a:gd name="connsiteX3" fmla="*/ 2537430 w 2537595"/>
              <a:gd name="connsiteY3" fmla="*/ 2580278 h 3852534"/>
              <a:gd name="connsiteX4" fmla="*/ 63720 w 2537595"/>
              <a:gd name="connsiteY4" fmla="*/ 2821948 h 3852534"/>
              <a:gd name="connsiteX5" fmla="*/ 375605 w 2537595"/>
              <a:gd name="connsiteY5" fmla="*/ 270197 h 3852534"/>
              <a:gd name="connsiteX6" fmla="*/ 1248117 w 2537595"/>
              <a:gd name="connsiteY6" fmla="*/ 192 h 385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7595" h="3852534">
                <a:moveTo>
                  <a:pt x="1248117" y="192"/>
                </a:moveTo>
                <a:cubicBezTo>
                  <a:pt x="1824906" y="-7790"/>
                  <a:pt x="2433729" y="233769"/>
                  <a:pt x="2467601" y="789077"/>
                </a:cubicBezTo>
                <a:cubicBezTo>
                  <a:pt x="2521797" y="1116042"/>
                  <a:pt x="2521797" y="1165798"/>
                  <a:pt x="2521797" y="1443007"/>
                </a:cubicBezTo>
                <a:cubicBezTo>
                  <a:pt x="2521797" y="1926347"/>
                  <a:pt x="2537430" y="2139586"/>
                  <a:pt x="2537430" y="2580278"/>
                </a:cubicBezTo>
                <a:cubicBezTo>
                  <a:pt x="2560619" y="4207997"/>
                  <a:pt x="141105" y="4257753"/>
                  <a:pt x="63720" y="2821948"/>
                </a:cubicBezTo>
                <a:cubicBezTo>
                  <a:pt x="9264" y="1791297"/>
                  <a:pt x="-143942" y="732213"/>
                  <a:pt x="375605" y="270197"/>
                </a:cubicBezTo>
                <a:cubicBezTo>
                  <a:pt x="567504" y="99606"/>
                  <a:pt x="902044" y="4982"/>
                  <a:pt x="1248117" y="192"/>
                </a:cubicBezTo>
                <a:close/>
              </a:path>
            </a:pathLst>
          </a:custGeom>
        </p:spPr>
        <p:txBody>
          <a:bodyPr wrap="square">
            <a:noAutofit/>
          </a:bodyPr>
          <a:lstStyle/>
          <a:p>
            <a:r>
              <a:rPr lang="en-US"/>
              <a:t>Click icon to add picture</a:t>
            </a:r>
            <a:endParaRPr lang="en-US" dirty="0"/>
          </a:p>
        </p:txBody>
      </p:sp>
      <p:sp>
        <p:nvSpPr>
          <p:cNvPr id="26" name="Picture Placeholder 24">
            <a:extLst>
              <a:ext uri="{FF2B5EF4-FFF2-40B4-BE49-F238E27FC236}">
                <a16:creationId xmlns:a16="http://schemas.microsoft.com/office/drawing/2014/main" id="{CC868421-4755-4591-B5D2-7F4ED1E8FDD4}"/>
              </a:ext>
            </a:extLst>
          </p:cNvPr>
          <p:cNvSpPr>
            <a:spLocks noGrp="1"/>
          </p:cNvSpPr>
          <p:nvPr>
            <p:ph type="pic" sz="quarter" idx="13"/>
          </p:nvPr>
        </p:nvSpPr>
        <p:spPr>
          <a:xfrm>
            <a:off x="9070649" y="2362200"/>
            <a:ext cx="2533234" cy="3916940"/>
          </a:xfrm>
          <a:custGeom>
            <a:avLst/>
            <a:gdLst>
              <a:gd name="connsiteX0" fmla="*/ 1264893 w 2533234"/>
              <a:gd name="connsiteY0" fmla="*/ 0 h 3916940"/>
              <a:gd name="connsiteX1" fmla="*/ 2234903 w 2533234"/>
              <a:gd name="connsiteY1" fmla="*/ 277243 h 3916940"/>
              <a:gd name="connsiteX2" fmla="*/ 2529786 w 2533234"/>
              <a:gd name="connsiteY2" fmla="*/ 1037883 h 3916940"/>
              <a:gd name="connsiteX3" fmla="*/ 2529786 w 2533234"/>
              <a:gd name="connsiteY3" fmla="*/ 2694229 h 3916940"/>
              <a:gd name="connsiteX4" fmla="*/ 2281463 w 2533234"/>
              <a:gd name="connsiteY4" fmla="*/ 3604154 h 3916940"/>
              <a:gd name="connsiteX5" fmla="*/ 1202812 w 2533234"/>
              <a:gd name="connsiteY5" fmla="*/ 3916940 h 3916940"/>
              <a:gd name="connsiteX6" fmla="*/ 318163 w 2533234"/>
              <a:gd name="connsiteY6" fmla="*/ 3625480 h 3916940"/>
              <a:gd name="connsiteX7" fmla="*/ 0 w 2533234"/>
              <a:gd name="connsiteY7" fmla="*/ 2687120 h 3916940"/>
              <a:gd name="connsiteX8" fmla="*/ 46561 w 2533234"/>
              <a:gd name="connsiteY8" fmla="*/ 1037883 h 3916940"/>
              <a:gd name="connsiteX9" fmla="*/ 419044 w 2533234"/>
              <a:gd name="connsiteY9" fmla="*/ 312787 h 3916940"/>
              <a:gd name="connsiteX10" fmla="*/ 1264893 w 2533234"/>
              <a:gd name="connsiteY10" fmla="*/ 0 h 391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3234" h="3916940">
                <a:moveTo>
                  <a:pt x="1264893" y="0"/>
                </a:moveTo>
                <a:cubicBezTo>
                  <a:pt x="1738258" y="0"/>
                  <a:pt x="2134022" y="206155"/>
                  <a:pt x="2234903" y="277243"/>
                </a:cubicBezTo>
                <a:cubicBezTo>
                  <a:pt x="2335784" y="348331"/>
                  <a:pt x="2529786" y="675335"/>
                  <a:pt x="2529786" y="1037883"/>
                </a:cubicBezTo>
                <a:cubicBezTo>
                  <a:pt x="2529786" y="1251146"/>
                  <a:pt x="2537546" y="2438313"/>
                  <a:pt x="2529786" y="2694229"/>
                </a:cubicBezTo>
                <a:cubicBezTo>
                  <a:pt x="2522026" y="2943037"/>
                  <a:pt x="2436665" y="3454869"/>
                  <a:pt x="2281463" y="3604154"/>
                </a:cubicBezTo>
                <a:cubicBezTo>
                  <a:pt x="2040901" y="3817417"/>
                  <a:pt x="1761538" y="3916940"/>
                  <a:pt x="1202812" y="3916940"/>
                </a:cubicBezTo>
                <a:cubicBezTo>
                  <a:pt x="970010" y="3916940"/>
                  <a:pt x="550966" y="3838744"/>
                  <a:pt x="318163" y="3625480"/>
                </a:cubicBezTo>
                <a:cubicBezTo>
                  <a:pt x="77601" y="3405108"/>
                  <a:pt x="0" y="3049668"/>
                  <a:pt x="0" y="2687120"/>
                </a:cubicBezTo>
                <a:cubicBezTo>
                  <a:pt x="0" y="2537836"/>
                  <a:pt x="31040" y="1158732"/>
                  <a:pt x="46561" y="1037883"/>
                </a:cubicBezTo>
                <a:cubicBezTo>
                  <a:pt x="62081" y="917033"/>
                  <a:pt x="178482" y="462071"/>
                  <a:pt x="419044" y="312787"/>
                </a:cubicBezTo>
                <a:cubicBezTo>
                  <a:pt x="574246" y="170611"/>
                  <a:pt x="946730" y="0"/>
                  <a:pt x="1264893" y="0"/>
                </a:cubicBez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2574134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25D3F068-AC03-4FD0-8144-B8954B670878}"/>
              </a:ext>
            </a:extLst>
          </p:cNvPr>
          <p:cNvSpPr>
            <a:spLocks noGrp="1"/>
          </p:cNvSpPr>
          <p:nvPr>
            <p:ph type="dt" sz="half" idx="10"/>
          </p:nvPr>
        </p:nvSpPr>
        <p:spPr/>
        <p:txBody>
          <a:bodyPr/>
          <a:lstStyle/>
          <a:p>
            <a:r>
              <a:rPr lang="en-US" dirty="0"/>
              <a:t>Sunday, January 31, 20XX</a:t>
            </a:r>
          </a:p>
        </p:txBody>
      </p:sp>
      <p:sp>
        <p:nvSpPr>
          <p:cNvPr id="9" name="Footer Placeholder 8">
            <a:extLst>
              <a:ext uri="{FF2B5EF4-FFF2-40B4-BE49-F238E27FC236}">
                <a16:creationId xmlns:a16="http://schemas.microsoft.com/office/drawing/2014/main" id="{87B6C63E-66B4-4FDA-AF8E-90866615CDCA}"/>
              </a:ext>
            </a:extLst>
          </p:cNvPr>
          <p:cNvSpPr>
            <a:spLocks noGrp="1"/>
          </p:cNvSpPr>
          <p:nvPr>
            <p:ph type="ftr" sz="quarter" idx="11"/>
          </p:nvPr>
        </p:nvSpPr>
        <p:spPr/>
        <p:txBody>
          <a:bodyPr/>
          <a:lstStyle/>
          <a:p>
            <a:r>
              <a:rPr lang="en-US" dirty="0"/>
              <a:t>Sample Footer Text</a:t>
            </a:r>
          </a:p>
        </p:txBody>
      </p:sp>
      <p:sp>
        <p:nvSpPr>
          <p:cNvPr id="10" name="Slide Number Placeholder 9">
            <a:extLst>
              <a:ext uri="{FF2B5EF4-FFF2-40B4-BE49-F238E27FC236}">
                <a16:creationId xmlns:a16="http://schemas.microsoft.com/office/drawing/2014/main" id="{F3449E5A-98CB-4721-94D7-6D73798F92C1}"/>
              </a:ext>
            </a:extLst>
          </p:cNvPr>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528940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96360A5-9714-4EE0-A320-10F82AB343B6}"/>
              </a:ext>
            </a:extLst>
          </p:cNvPr>
          <p:cNvSpPr>
            <a:spLocks noGrp="1"/>
          </p:cNvSpPr>
          <p:nvPr>
            <p:ph type="pic" sz="quarter" idx="10"/>
          </p:nvPr>
        </p:nvSpPr>
        <p:spPr>
          <a:xfrm>
            <a:off x="2" y="0"/>
            <a:ext cx="3041003" cy="6858000"/>
          </a:xfrm>
          <a:custGeom>
            <a:avLst/>
            <a:gdLst>
              <a:gd name="connsiteX0" fmla="*/ 0 w 3041003"/>
              <a:gd name="connsiteY0" fmla="*/ 0 h 6858000"/>
              <a:gd name="connsiteX1" fmla="*/ 3004565 w 3041003"/>
              <a:gd name="connsiteY1" fmla="*/ 0 h 6858000"/>
              <a:gd name="connsiteX2" fmla="*/ 3004599 w 3041003"/>
              <a:gd name="connsiteY2" fmla="*/ 3068 h 6858000"/>
              <a:gd name="connsiteX3" fmla="*/ 3023912 w 3041003"/>
              <a:gd name="connsiteY3" fmla="*/ 3857732 h 6858000"/>
              <a:gd name="connsiteX4" fmla="*/ 3016282 w 3041003"/>
              <a:gd name="connsiteY4" fmla="*/ 6617070 h 6858000"/>
              <a:gd name="connsiteX5" fmla="*/ 3011292 w 3041003"/>
              <a:gd name="connsiteY5" fmla="*/ 6858000 h 6858000"/>
              <a:gd name="connsiteX6" fmla="*/ 0 w 304100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1003" h="6858000">
                <a:moveTo>
                  <a:pt x="0" y="0"/>
                </a:moveTo>
                <a:lnTo>
                  <a:pt x="3004565" y="0"/>
                </a:lnTo>
                <a:lnTo>
                  <a:pt x="3004599" y="3068"/>
                </a:lnTo>
                <a:cubicBezTo>
                  <a:pt x="3015328" y="1163957"/>
                  <a:pt x="2989577" y="3242012"/>
                  <a:pt x="3023912" y="3857732"/>
                </a:cubicBezTo>
                <a:cubicBezTo>
                  <a:pt x="3054432" y="4268212"/>
                  <a:pt x="3039172" y="5465446"/>
                  <a:pt x="3016282" y="6617070"/>
                </a:cubicBezTo>
                <a:lnTo>
                  <a:pt x="3011292" y="6858000"/>
                </a:lnTo>
                <a:lnTo>
                  <a:pt x="0" y="6858000"/>
                </a:lnTo>
                <a:close/>
              </a:path>
            </a:pathLst>
          </a:custGeom>
        </p:spPr>
        <p:txBody>
          <a:bodyPr wrap="square">
            <a:noAutofit/>
          </a:bodyPr>
          <a:lstStyle/>
          <a:p>
            <a:r>
              <a:rPr lang="en-US"/>
              <a:t>Click icon to add picture</a:t>
            </a:r>
            <a:endParaRPr lang="en-US" dirty="0"/>
          </a:p>
        </p:txBody>
      </p:sp>
      <p:sp>
        <p:nvSpPr>
          <p:cNvPr id="17" name="Picture Placeholder 16">
            <a:extLst>
              <a:ext uri="{FF2B5EF4-FFF2-40B4-BE49-F238E27FC236}">
                <a16:creationId xmlns:a16="http://schemas.microsoft.com/office/drawing/2014/main" id="{CE2E8E06-C7CD-4226-8715-6BF6CBD89D63}"/>
              </a:ext>
            </a:extLst>
          </p:cNvPr>
          <p:cNvSpPr>
            <a:spLocks noGrp="1"/>
          </p:cNvSpPr>
          <p:nvPr>
            <p:ph type="pic" sz="quarter" idx="11"/>
          </p:nvPr>
        </p:nvSpPr>
        <p:spPr>
          <a:xfrm>
            <a:off x="9136132" y="0"/>
            <a:ext cx="3055868" cy="3427200"/>
          </a:xfrm>
          <a:custGeom>
            <a:avLst/>
            <a:gdLst>
              <a:gd name="connsiteX0" fmla="*/ 35989 w 3055868"/>
              <a:gd name="connsiteY0" fmla="*/ 0 h 3427200"/>
              <a:gd name="connsiteX1" fmla="*/ 3055868 w 3055868"/>
              <a:gd name="connsiteY1" fmla="*/ 0 h 3427200"/>
              <a:gd name="connsiteX2" fmla="*/ 3055868 w 3055868"/>
              <a:gd name="connsiteY2" fmla="*/ 3427200 h 3427200"/>
              <a:gd name="connsiteX3" fmla="*/ 0 w 3055868"/>
              <a:gd name="connsiteY3" fmla="*/ 3427200 h 3427200"/>
              <a:gd name="connsiteX4" fmla="*/ 1407 w 3055868"/>
              <a:gd name="connsiteY4" fmla="*/ 3146458 h 3427200"/>
              <a:gd name="connsiteX5" fmla="*/ 31957 w 3055868"/>
              <a:gd name="connsiteY5" fmla="*/ 330644 h 342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5868" h="3427200">
                <a:moveTo>
                  <a:pt x="35989" y="0"/>
                </a:moveTo>
                <a:lnTo>
                  <a:pt x="3055868" y="0"/>
                </a:lnTo>
                <a:lnTo>
                  <a:pt x="3055868" y="3427200"/>
                </a:lnTo>
                <a:lnTo>
                  <a:pt x="0" y="3427200"/>
                </a:lnTo>
                <a:lnTo>
                  <a:pt x="1407" y="3146458"/>
                </a:lnTo>
                <a:cubicBezTo>
                  <a:pt x="8113" y="2169252"/>
                  <a:pt x="31957" y="1119298"/>
                  <a:pt x="31957" y="330644"/>
                </a:cubicBezTo>
                <a:close/>
              </a:path>
            </a:pathLst>
          </a:custGeom>
        </p:spPr>
        <p:txBody>
          <a:bodyPr wrap="square">
            <a:noAutofit/>
          </a:bodyPr>
          <a:lstStyle/>
          <a:p>
            <a:r>
              <a:rPr lang="en-US"/>
              <a:t>Click icon to add picture</a:t>
            </a:r>
            <a:endParaRPr lang="en-US" dirty="0"/>
          </a:p>
        </p:txBody>
      </p:sp>
      <p:sp>
        <p:nvSpPr>
          <p:cNvPr id="20" name="Picture Placeholder 19">
            <a:extLst>
              <a:ext uri="{FF2B5EF4-FFF2-40B4-BE49-F238E27FC236}">
                <a16:creationId xmlns:a16="http://schemas.microsoft.com/office/drawing/2014/main" id="{B51DF243-889E-4FCC-A523-9210891E8094}"/>
              </a:ext>
            </a:extLst>
          </p:cNvPr>
          <p:cNvSpPr>
            <a:spLocks noGrp="1"/>
          </p:cNvSpPr>
          <p:nvPr>
            <p:ph type="pic" sz="quarter" idx="12"/>
          </p:nvPr>
        </p:nvSpPr>
        <p:spPr>
          <a:xfrm>
            <a:off x="9135805" y="3427200"/>
            <a:ext cx="3056197" cy="3430800"/>
          </a:xfrm>
          <a:custGeom>
            <a:avLst/>
            <a:gdLst>
              <a:gd name="connsiteX0" fmla="*/ 329 w 3056197"/>
              <a:gd name="connsiteY0" fmla="*/ 0 h 3430800"/>
              <a:gd name="connsiteX1" fmla="*/ 3056197 w 3056197"/>
              <a:gd name="connsiteY1" fmla="*/ 0 h 3430800"/>
              <a:gd name="connsiteX2" fmla="*/ 3056197 w 3056197"/>
              <a:gd name="connsiteY2" fmla="*/ 3430800 h 3430800"/>
              <a:gd name="connsiteX3" fmla="*/ 61648 w 3056197"/>
              <a:gd name="connsiteY3" fmla="*/ 3430800 h 3430800"/>
              <a:gd name="connsiteX4" fmla="*/ 60421 w 3056197"/>
              <a:gd name="connsiteY4" fmla="*/ 3239041 h 3430800"/>
              <a:gd name="connsiteX5" fmla="*/ 17026 w 3056197"/>
              <a:gd name="connsiteY5" fmla="*/ 1327506 h 3430800"/>
              <a:gd name="connsiteX6" fmla="*/ 279 w 3056197"/>
              <a:gd name="connsiteY6" fmla="*/ 9904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197" h="3430800">
                <a:moveTo>
                  <a:pt x="329" y="0"/>
                </a:moveTo>
                <a:lnTo>
                  <a:pt x="3056197" y="0"/>
                </a:lnTo>
                <a:lnTo>
                  <a:pt x="3056197" y="3430800"/>
                </a:lnTo>
                <a:lnTo>
                  <a:pt x="61648" y="3430800"/>
                </a:lnTo>
                <a:lnTo>
                  <a:pt x="60421" y="3239041"/>
                </a:lnTo>
                <a:cubicBezTo>
                  <a:pt x="56129" y="2709076"/>
                  <a:pt x="43731" y="2080053"/>
                  <a:pt x="17026" y="1327506"/>
                </a:cubicBezTo>
                <a:cubicBezTo>
                  <a:pt x="2720" y="942681"/>
                  <a:pt x="-1155" y="489561"/>
                  <a:pt x="279" y="9904"/>
                </a:cubicBezTo>
                <a:close/>
              </a:path>
            </a:pathLst>
          </a:custGeom>
        </p:spPr>
        <p:txBody>
          <a:bodyPr wrap="square">
            <a:noAutofit/>
          </a:bodyPr>
          <a:lstStyle/>
          <a:p>
            <a:r>
              <a:rPr lang="en-US"/>
              <a:t>Click icon to add picture</a:t>
            </a:r>
            <a:endParaRPr lang="en-US" dirty="0"/>
          </a:p>
        </p:txBody>
      </p:sp>
      <p:sp>
        <p:nvSpPr>
          <p:cNvPr id="2" name="Date Placeholder 1">
            <a:extLst>
              <a:ext uri="{FF2B5EF4-FFF2-40B4-BE49-F238E27FC236}">
                <a16:creationId xmlns:a16="http://schemas.microsoft.com/office/drawing/2014/main" id="{2C69363A-2FE6-41E4-87FC-2DF83F09C027}"/>
              </a:ext>
            </a:extLst>
          </p:cNvPr>
          <p:cNvSpPr>
            <a:spLocks noGrp="1"/>
          </p:cNvSpPr>
          <p:nvPr>
            <p:ph type="dt" sz="half" idx="13"/>
          </p:nvPr>
        </p:nvSpPr>
        <p:spPr/>
        <p:txBody>
          <a:bodyPr/>
          <a:lstStyle/>
          <a:p>
            <a:r>
              <a:rPr lang="en-US" dirty="0"/>
              <a:t>Sunday, January 31, 20XX</a:t>
            </a:r>
          </a:p>
        </p:txBody>
      </p:sp>
      <p:sp>
        <p:nvSpPr>
          <p:cNvPr id="3" name="Footer Placeholder 2">
            <a:extLst>
              <a:ext uri="{FF2B5EF4-FFF2-40B4-BE49-F238E27FC236}">
                <a16:creationId xmlns:a16="http://schemas.microsoft.com/office/drawing/2014/main" id="{36EC0CFB-E38B-4B8A-9606-C158F91CCDE0}"/>
              </a:ext>
            </a:extLst>
          </p:cNvPr>
          <p:cNvSpPr>
            <a:spLocks noGrp="1"/>
          </p:cNvSpPr>
          <p:nvPr>
            <p:ph type="ftr" sz="quarter" idx="14"/>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2C665C2B-0DA5-431D-9503-3BFFB288C5F3}"/>
              </a:ext>
            </a:extLst>
          </p:cNvPr>
          <p:cNvSpPr>
            <a:spLocks noGrp="1"/>
          </p:cNvSpPr>
          <p:nvPr>
            <p:ph type="sldNum" sz="quarter" idx="15"/>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736304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29378-76E3-4346-B854-00A737D0EDCB}"/>
              </a:ext>
            </a:extLst>
          </p:cNvPr>
          <p:cNvSpPr>
            <a:spLocks noGrp="1"/>
          </p:cNvSpPr>
          <p:nvPr>
            <p:ph type="title"/>
          </p:nvPr>
        </p:nvSpPr>
        <p:spPr>
          <a:xfrm>
            <a:off x="720000" y="619200"/>
            <a:ext cx="6833739" cy="1477328"/>
          </a:xfrm>
        </p:spPr>
        <p:txBody>
          <a:bodyPr anchor="ctr"/>
          <a:lstStyle/>
          <a:p>
            <a:r>
              <a:rPr lang="en-US"/>
              <a:t>Click to edit Master title style</a:t>
            </a:r>
          </a:p>
        </p:txBody>
      </p:sp>
      <p:sp>
        <p:nvSpPr>
          <p:cNvPr id="11" name="Text Placeholder 5">
            <a:extLst>
              <a:ext uri="{FF2B5EF4-FFF2-40B4-BE49-F238E27FC236}">
                <a16:creationId xmlns:a16="http://schemas.microsoft.com/office/drawing/2014/main" id="{99F96B64-408E-4B4D-A5D3-7186AABF86A2}"/>
              </a:ext>
            </a:extLst>
          </p:cNvPr>
          <p:cNvSpPr>
            <a:spLocks noGrp="1"/>
          </p:cNvSpPr>
          <p:nvPr>
            <p:ph type="body" sz="quarter" idx="14"/>
          </p:nvPr>
        </p:nvSpPr>
        <p:spPr>
          <a:xfrm>
            <a:off x="719999" y="2541599"/>
            <a:ext cx="4981575" cy="3557359"/>
          </a:xfrm>
        </p:spPr>
        <p:txBody>
          <a:bodyPr/>
          <a:lstStyle>
            <a:lvl1pPr marL="0" indent="0">
              <a:buNone/>
              <a:defRPr lang="en-US" sz="2000" kern="1200" spc="20" baseline="0" dirty="0" smtClean="0">
                <a:solidFill>
                  <a:schemeClr val="tx1">
                    <a:alpha val="58000"/>
                  </a:schemeClr>
                </a:solidFill>
                <a:latin typeface="+mn-lt"/>
                <a:ea typeface="+mn-ea"/>
                <a:cs typeface="+mn-cs"/>
              </a:defRPr>
            </a:lvl1pPr>
          </a:lstStyle>
          <a:p>
            <a:pPr lvl="0"/>
            <a:r>
              <a:rPr lang="en-US"/>
              <a:t>Click to edit Master text styles</a:t>
            </a:r>
          </a:p>
        </p:txBody>
      </p:sp>
      <p:sp>
        <p:nvSpPr>
          <p:cNvPr id="7" name="Date Placeholder 1">
            <a:extLst>
              <a:ext uri="{FF2B5EF4-FFF2-40B4-BE49-F238E27FC236}">
                <a16:creationId xmlns:a16="http://schemas.microsoft.com/office/drawing/2014/main" id="{CB2113D8-516C-44EB-BC6F-C95BD93979C1}"/>
              </a:ext>
            </a:extLst>
          </p:cNvPr>
          <p:cNvSpPr>
            <a:spLocks noGrp="1"/>
          </p:cNvSpPr>
          <p:nvPr>
            <p:ph type="dt" sz="half" idx="15"/>
          </p:nvPr>
        </p:nvSpPr>
        <p:spPr>
          <a:xfrm>
            <a:off x="710065" y="6138000"/>
            <a:ext cx="2130425" cy="720000"/>
          </a:xfrm>
        </p:spPr>
        <p:txBody>
          <a:bodyPr/>
          <a:lstStyle/>
          <a:p>
            <a:r>
              <a:rPr lang="en-US" dirty="0"/>
              <a:t>Sunday, January 31, 20XX</a:t>
            </a:r>
          </a:p>
        </p:txBody>
      </p:sp>
      <p:sp>
        <p:nvSpPr>
          <p:cNvPr id="14" name="Picture Placeholder 13">
            <a:extLst>
              <a:ext uri="{FF2B5EF4-FFF2-40B4-BE49-F238E27FC236}">
                <a16:creationId xmlns:a16="http://schemas.microsoft.com/office/drawing/2014/main" id="{30BC406A-6205-4C7C-BF28-773738799BFF}"/>
              </a:ext>
            </a:extLst>
          </p:cNvPr>
          <p:cNvSpPr>
            <a:spLocks noGrp="1"/>
          </p:cNvSpPr>
          <p:nvPr>
            <p:ph type="pic" sz="quarter" idx="10"/>
          </p:nvPr>
        </p:nvSpPr>
        <p:spPr>
          <a:xfrm>
            <a:off x="7127399" y="0"/>
            <a:ext cx="5064603" cy="2286000"/>
          </a:xfrm>
          <a:custGeom>
            <a:avLst/>
            <a:gdLst>
              <a:gd name="connsiteX0" fmla="*/ 0 w 5064603"/>
              <a:gd name="connsiteY0" fmla="*/ 0 h 2286000"/>
              <a:gd name="connsiteX1" fmla="*/ 5064603 w 5064603"/>
              <a:gd name="connsiteY1" fmla="*/ 0 h 2286000"/>
              <a:gd name="connsiteX2" fmla="*/ 5064603 w 5064603"/>
              <a:gd name="connsiteY2" fmla="*/ 2286000 h 2286000"/>
              <a:gd name="connsiteX3" fmla="*/ 763670 w 5064603"/>
              <a:gd name="connsiteY3" fmla="*/ 2286000 h 2286000"/>
              <a:gd name="connsiteX4" fmla="*/ 761866 w 5064603"/>
              <a:gd name="connsiteY4" fmla="*/ 2261963 h 2286000"/>
              <a:gd name="connsiteX5" fmla="*/ 174723 w 5064603"/>
              <a:gd name="connsiteY5" fmla="*/ 27945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4603" h="2286000">
                <a:moveTo>
                  <a:pt x="0" y="0"/>
                </a:moveTo>
                <a:lnTo>
                  <a:pt x="5064603" y="0"/>
                </a:lnTo>
                <a:lnTo>
                  <a:pt x="5064603" y="2286000"/>
                </a:lnTo>
                <a:lnTo>
                  <a:pt x="763670" y="2286000"/>
                </a:lnTo>
                <a:lnTo>
                  <a:pt x="761866" y="2261963"/>
                </a:lnTo>
                <a:cubicBezTo>
                  <a:pt x="683581" y="1496785"/>
                  <a:pt x="487866" y="835949"/>
                  <a:pt x="174723" y="279455"/>
                </a:cubicBezTo>
                <a:close/>
              </a:path>
            </a:pathLst>
          </a:custGeom>
        </p:spPr>
        <p:txBody>
          <a:bodyPr wrap="square" anchor="ctr">
            <a:noAutofit/>
          </a:bodyPr>
          <a:lstStyle>
            <a:lvl1pPr algn="ctr">
              <a:defRPr/>
            </a:lvl1pPr>
          </a:lstStyle>
          <a:p>
            <a:r>
              <a:rPr lang="en-US"/>
              <a:t>Click icon to add picture</a:t>
            </a:r>
            <a:endParaRPr lang="en-US" dirty="0"/>
          </a:p>
        </p:txBody>
      </p:sp>
      <p:sp>
        <p:nvSpPr>
          <p:cNvPr id="19" name="Picture Placeholder 18">
            <a:extLst>
              <a:ext uri="{FF2B5EF4-FFF2-40B4-BE49-F238E27FC236}">
                <a16:creationId xmlns:a16="http://schemas.microsoft.com/office/drawing/2014/main" id="{9F6DACD3-0A0E-4203-948F-CB45AA6A9401}"/>
              </a:ext>
            </a:extLst>
          </p:cNvPr>
          <p:cNvSpPr>
            <a:spLocks noGrp="1"/>
          </p:cNvSpPr>
          <p:nvPr>
            <p:ph type="pic" sz="quarter" idx="11"/>
          </p:nvPr>
        </p:nvSpPr>
        <p:spPr>
          <a:xfrm>
            <a:off x="7729581" y="2286000"/>
            <a:ext cx="4462420" cy="2286000"/>
          </a:xfrm>
          <a:custGeom>
            <a:avLst/>
            <a:gdLst>
              <a:gd name="connsiteX0" fmla="*/ 161487 w 4462420"/>
              <a:gd name="connsiteY0" fmla="*/ 0 h 2286000"/>
              <a:gd name="connsiteX1" fmla="*/ 4462420 w 4462420"/>
              <a:gd name="connsiteY1" fmla="*/ 0 h 2286000"/>
              <a:gd name="connsiteX2" fmla="*/ 4462420 w 4462420"/>
              <a:gd name="connsiteY2" fmla="*/ 2286000 h 2286000"/>
              <a:gd name="connsiteX3" fmla="*/ 0 w 4462420"/>
              <a:gd name="connsiteY3" fmla="*/ 2286000 h 2286000"/>
              <a:gd name="connsiteX4" fmla="*/ 17047 w 4462420"/>
              <a:gd name="connsiteY4" fmla="*/ 2229619 h 2286000"/>
              <a:gd name="connsiteX5" fmla="*/ 198826 w 4462420"/>
              <a:gd name="connsiteY5" fmla="*/ 775922 h 2286000"/>
              <a:gd name="connsiteX6" fmla="*/ 189040 w 4462420"/>
              <a:gd name="connsiteY6" fmla="*/ 367247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2420" h="2286000">
                <a:moveTo>
                  <a:pt x="161487" y="0"/>
                </a:moveTo>
                <a:lnTo>
                  <a:pt x="4462420" y="0"/>
                </a:lnTo>
                <a:lnTo>
                  <a:pt x="4462420" y="2286000"/>
                </a:lnTo>
                <a:lnTo>
                  <a:pt x="0" y="2286000"/>
                </a:lnTo>
                <a:lnTo>
                  <a:pt x="17047" y="2229619"/>
                </a:lnTo>
                <a:cubicBezTo>
                  <a:pt x="138233" y="1684483"/>
                  <a:pt x="198826" y="1230203"/>
                  <a:pt x="198826" y="775922"/>
                </a:cubicBezTo>
                <a:cubicBezTo>
                  <a:pt x="198826" y="636799"/>
                  <a:pt x="195564" y="500574"/>
                  <a:pt x="189040" y="367247"/>
                </a:cubicBezTo>
                <a:close/>
              </a:path>
            </a:pathLst>
          </a:custGeom>
        </p:spPr>
        <p:txBody>
          <a:bodyPr wrap="square" anchor="ctr">
            <a:noAutofit/>
          </a:bodyPr>
          <a:lstStyle>
            <a:lvl1pPr algn="ctr">
              <a:defRPr/>
            </a:lvl1pPr>
          </a:lstStyle>
          <a:p>
            <a:r>
              <a:rPr lang="en-US"/>
              <a:t>Click icon to add picture</a:t>
            </a:r>
            <a:endParaRPr lang="en-US" dirty="0"/>
          </a:p>
        </p:txBody>
      </p:sp>
      <p:sp>
        <p:nvSpPr>
          <p:cNvPr id="25" name="Picture Placeholder 24">
            <a:extLst>
              <a:ext uri="{FF2B5EF4-FFF2-40B4-BE49-F238E27FC236}">
                <a16:creationId xmlns:a16="http://schemas.microsoft.com/office/drawing/2014/main" id="{2B9DECF3-60B9-433F-B8F8-5B4E0E53F42E}"/>
              </a:ext>
            </a:extLst>
          </p:cNvPr>
          <p:cNvSpPr>
            <a:spLocks noGrp="1"/>
          </p:cNvSpPr>
          <p:nvPr>
            <p:ph type="pic" sz="quarter" idx="12"/>
          </p:nvPr>
        </p:nvSpPr>
        <p:spPr>
          <a:xfrm>
            <a:off x="6529067" y="4572000"/>
            <a:ext cx="5662935" cy="2286000"/>
          </a:xfrm>
          <a:custGeom>
            <a:avLst/>
            <a:gdLst>
              <a:gd name="connsiteX0" fmla="*/ 1200515 w 5662935"/>
              <a:gd name="connsiteY0" fmla="*/ 0 h 2286000"/>
              <a:gd name="connsiteX1" fmla="*/ 5662935 w 5662935"/>
              <a:gd name="connsiteY1" fmla="*/ 0 h 2286000"/>
              <a:gd name="connsiteX2" fmla="*/ 5662935 w 5662935"/>
              <a:gd name="connsiteY2" fmla="*/ 2286000 h 2286000"/>
              <a:gd name="connsiteX3" fmla="*/ 0 w 5662935"/>
              <a:gd name="connsiteY3" fmla="*/ 2286000 h 2286000"/>
              <a:gd name="connsiteX4" fmla="*/ 78957 w 5662935"/>
              <a:gd name="connsiteY4" fmla="*/ 2205438 h 2286000"/>
              <a:gd name="connsiteX5" fmla="*/ 672225 w 5662935"/>
              <a:gd name="connsiteY5" fmla="*/ 1397316 h 2286000"/>
              <a:gd name="connsiteX6" fmla="*/ 1102530 w 5662935"/>
              <a:gd name="connsiteY6" fmla="*/ 32407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2935" h="2286000">
                <a:moveTo>
                  <a:pt x="1200515" y="0"/>
                </a:moveTo>
                <a:lnTo>
                  <a:pt x="5662935" y="0"/>
                </a:lnTo>
                <a:lnTo>
                  <a:pt x="5662935" y="2286000"/>
                </a:lnTo>
                <a:lnTo>
                  <a:pt x="0" y="2286000"/>
                </a:lnTo>
                <a:lnTo>
                  <a:pt x="78957" y="2205438"/>
                </a:lnTo>
                <a:cubicBezTo>
                  <a:pt x="291624" y="1972265"/>
                  <a:pt x="490445" y="1703955"/>
                  <a:pt x="672225" y="1397316"/>
                </a:cubicBezTo>
                <a:cubicBezTo>
                  <a:pt x="854003" y="1056606"/>
                  <a:pt x="984657" y="698860"/>
                  <a:pt x="1102530" y="324079"/>
                </a:cubicBezTo>
                <a:close/>
              </a:path>
            </a:pathLst>
          </a:custGeom>
        </p:spPr>
        <p:txBody>
          <a:bodyPr wrap="square" anchor="ctr">
            <a:noAutofit/>
          </a:bodyPr>
          <a:lstStyle>
            <a:lvl1pPr algn="ctr">
              <a:defRPr/>
            </a:lvl1pPr>
          </a:lstStyle>
          <a:p>
            <a:r>
              <a:rPr lang="en-US"/>
              <a:t>Click icon to add picture</a:t>
            </a:r>
            <a:endParaRPr lang="en-US" dirty="0"/>
          </a:p>
        </p:txBody>
      </p:sp>
      <p:sp>
        <p:nvSpPr>
          <p:cNvPr id="8" name="Slide Number Placeholder 3">
            <a:extLst>
              <a:ext uri="{FF2B5EF4-FFF2-40B4-BE49-F238E27FC236}">
                <a16:creationId xmlns:a16="http://schemas.microsoft.com/office/drawing/2014/main" id="{54D1CFDE-CA21-4CFE-AE63-608D62DB6C33}"/>
              </a:ext>
            </a:extLst>
          </p:cNvPr>
          <p:cNvSpPr>
            <a:spLocks noGrp="1"/>
          </p:cNvSpPr>
          <p:nvPr>
            <p:ph type="sldNum" sz="quarter" idx="16"/>
          </p:nvPr>
        </p:nvSpPr>
        <p:spPr>
          <a:xfrm>
            <a:off x="9329739" y="6138000"/>
            <a:ext cx="2130424" cy="720000"/>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585590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4BF6-62EC-4B2B-B3B7-8E130713929B}"/>
              </a:ext>
            </a:extLst>
          </p:cNvPr>
          <p:cNvSpPr>
            <a:spLocks noGrp="1"/>
          </p:cNvSpPr>
          <p:nvPr>
            <p:ph type="title"/>
          </p:nvPr>
        </p:nvSpPr>
        <p:spPr>
          <a:xfrm>
            <a:off x="720000" y="616890"/>
            <a:ext cx="3927727" cy="1477328"/>
          </a:xfrm>
        </p:spPr>
        <p:txBody>
          <a:bodyPr/>
          <a:lstStyle/>
          <a:p>
            <a:r>
              <a:rPr lang="en-US"/>
              <a:t>Click to edit Master title style</a:t>
            </a:r>
          </a:p>
        </p:txBody>
      </p:sp>
      <p:sp>
        <p:nvSpPr>
          <p:cNvPr id="18" name="Text Placeholder 17">
            <a:extLst>
              <a:ext uri="{FF2B5EF4-FFF2-40B4-BE49-F238E27FC236}">
                <a16:creationId xmlns:a16="http://schemas.microsoft.com/office/drawing/2014/main" id="{3078E0F3-1044-4DB5-AE58-9212CD6C34E7}"/>
              </a:ext>
            </a:extLst>
          </p:cNvPr>
          <p:cNvSpPr>
            <a:spLocks noGrp="1"/>
          </p:cNvSpPr>
          <p:nvPr>
            <p:ph type="body" sz="quarter" idx="17"/>
          </p:nvPr>
        </p:nvSpPr>
        <p:spPr>
          <a:xfrm>
            <a:off x="4647727" y="616890"/>
            <a:ext cx="6812436" cy="1477328"/>
          </a:xfrm>
        </p:spPr>
        <p:txBody>
          <a:bodyPr/>
          <a:lstStyle>
            <a:lvl1pPr marL="0" indent="0">
              <a:buNone/>
              <a:defRPr lang="en-US" sz="1600" kern="1200" spc="20" baseline="0" dirty="0" smtClean="0">
                <a:solidFill>
                  <a:schemeClr val="tx2">
                    <a:lumMod val="90000"/>
                  </a:schemeClr>
                </a:solidFill>
                <a:latin typeface="+mn-lt"/>
                <a:ea typeface="+mn-ea"/>
                <a:cs typeface="+mn-cs"/>
              </a:defRPr>
            </a:lvl1pPr>
            <a:lvl2pPr>
              <a:buNone/>
              <a:defRPr/>
            </a:lvl2pPr>
          </a:lstStyle>
          <a:p>
            <a:pPr lvl="0"/>
            <a:r>
              <a:rPr lang="en-US"/>
              <a:t>Click to edit Master text styles</a:t>
            </a:r>
          </a:p>
        </p:txBody>
      </p:sp>
      <p:sp useBgFill="1">
        <p:nvSpPr>
          <p:cNvPr id="13" name="Freeform: Shape 12">
            <a:extLst>
              <a:ext uri="{FF2B5EF4-FFF2-40B4-BE49-F238E27FC236}">
                <a16:creationId xmlns:a16="http://schemas.microsoft.com/office/drawing/2014/main" id="{63A0AF3C-A897-4840-99F4-77D234B0E2FE}"/>
              </a:ext>
              <a:ext uri="{C183D7F6-B498-43B3-948B-1728B52AA6E4}">
                <adec:decorative xmlns:adec="http://schemas.microsoft.com/office/drawing/2017/decorative" val="1"/>
              </a:ext>
            </a:extLst>
          </p:cNvPr>
          <p:cNvSpPr>
            <a:spLocks/>
          </p:cNvSpPr>
          <p:nvPr userDrawn="1"/>
        </p:nvSpPr>
        <p:spPr bwMode="auto">
          <a:xfrm rot="16200000" flipH="1">
            <a:off x="4524645" y="-809352"/>
            <a:ext cx="3142706" cy="12192000"/>
          </a:xfrm>
          <a:custGeom>
            <a:avLst/>
            <a:gdLst>
              <a:gd name="connsiteX0" fmla="*/ 0 w 3142706"/>
              <a:gd name="connsiteY0" fmla="*/ 4431100 h 12192000"/>
              <a:gd name="connsiteX1" fmla="*/ 1979 w 3142706"/>
              <a:gd name="connsiteY1" fmla="*/ 4546418 h 12192000"/>
              <a:gd name="connsiteX2" fmla="*/ 80130 w 3142706"/>
              <a:gd name="connsiteY2" fmla="*/ 4516573 h 12192000"/>
              <a:gd name="connsiteX3" fmla="*/ 585514 w 3142706"/>
              <a:gd name="connsiteY3" fmla="*/ 4383259 h 12192000"/>
              <a:gd name="connsiteX4" fmla="*/ 1550569 w 3142706"/>
              <a:gd name="connsiteY4" fmla="*/ 4698133 h 12192000"/>
              <a:gd name="connsiteX5" fmla="*/ 2200712 w 3142706"/>
              <a:gd name="connsiteY5" fmla="*/ 5277095 h 12192000"/>
              <a:gd name="connsiteX6" fmla="*/ 2424198 w 3142706"/>
              <a:gd name="connsiteY6" fmla="*/ 6170932 h 12192000"/>
              <a:gd name="connsiteX7" fmla="*/ 2332772 w 3142706"/>
              <a:gd name="connsiteY7" fmla="*/ 6658479 h 12192000"/>
              <a:gd name="connsiteX8" fmla="*/ 1784214 w 3142706"/>
              <a:gd name="connsiteY8" fmla="*/ 7481214 h 12192000"/>
              <a:gd name="connsiteX9" fmla="*/ 798842 w 3142706"/>
              <a:gd name="connsiteY9" fmla="*/ 7917975 h 12192000"/>
              <a:gd name="connsiteX10" fmla="*/ 193143 w 3142706"/>
              <a:gd name="connsiteY10" fmla="*/ 7797358 h 12192000"/>
              <a:gd name="connsiteX11" fmla="*/ 181439 w 3142706"/>
              <a:gd name="connsiteY11" fmla="*/ 7792629 h 12192000"/>
              <a:gd name="connsiteX12" fmla="*/ 181439 w 3142706"/>
              <a:gd name="connsiteY12" fmla="*/ 8305457 h 12192000"/>
              <a:gd name="connsiteX13" fmla="*/ 181439 w 3142706"/>
              <a:gd name="connsiteY13" fmla="*/ 8378263 h 12192000"/>
              <a:gd name="connsiteX14" fmla="*/ 255752 w 3142706"/>
              <a:gd name="connsiteY14" fmla="*/ 8360872 h 12192000"/>
              <a:gd name="connsiteX15" fmla="*/ 785021 w 3142706"/>
              <a:gd name="connsiteY15" fmla="*/ 8298478 h 12192000"/>
              <a:gd name="connsiteX16" fmla="*/ 1532042 w 3142706"/>
              <a:gd name="connsiteY16" fmla="*/ 8485311 h 12192000"/>
              <a:gd name="connsiteX17" fmla="*/ 2133781 w 3142706"/>
              <a:gd name="connsiteY17" fmla="*/ 9045463 h 12192000"/>
              <a:gd name="connsiteX18" fmla="*/ 2351877 w 3142706"/>
              <a:gd name="connsiteY18" fmla="*/ 9543220 h 12192000"/>
              <a:gd name="connsiteX19" fmla="*/ 2414043 w 3142706"/>
              <a:gd name="connsiteY19" fmla="*/ 10165766 h 12192000"/>
              <a:gd name="connsiteX20" fmla="*/ 2196291 w 3142706"/>
              <a:gd name="connsiteY20" fmla="*/ 10881728 h 12192000"/>
              <a:gd name="connsiteX21" fmla="*/ 1532042 w 3142706"/>
              <a:gd name="connsiteY21" fmla="*/ 11535296 h 12192000"/>
              <a:gd name="connsiteX22" fmla="*/ 629434 w 3142706"/>
              <a:gd name="connsiteY22" fmla="*/ 11784175 h 12192000"/>
              <a:gd name="connsiteX23" fmla="*/ 216855 w 3142706"/>
              <a:gd name="connsiteY23" fmla="*/ 11737423 h 12192000"/>
              <a:gd name="connsiteX24" fmla="*/ 181439 w 3142706"/>
              <a:gd name="connsiteY24" fmla="*/ 11726632 h 12192000"/>
              <a:gd name="connsiteX25" fmla="*/ 181439 w 3142706"/>
              <a:gd name="connsiteY25" fmla="*/ 11763388 h 12192000"/>
              <a:gd name="connsiteX26" fmla="*/ 181439 w 3142706"/>
              <a:gd name="connsiteY26" fmla="*/ 12180928 h 12192000"/>
              <a:gd name="connsiteX27" fmla="*/ 184001 w 3142706"/>
              <a:gd name="connsiteY27" fmla="*/ 12192000 h 12192000"/>
              <a:gd name="connsiteX28" fmla="*/ 3142705 w 3142706"/>
              <a:gd name="connsiteY28" fmla="*/ 12191999 h 12192000"/>
              <a:gd name="connsiteX29" fmla="*/ 3142706 w 3142706"/>
              <a:gd name="connsiteY29" fmla="*/ 0 h 12192000"/>
              <a:gd name="connsiteX30" fmla="*/ 155370 w 3142706"/>
              <a:gd name="connsiteY30" fmla="*/ 0 h 12192000"/>
              <a:gd name="connsiteX31" fmla="*/ 146351 w 3142706"/>
              <a:gd name="connsiteY31" fmla="*/ 177371 h 12192000"/>
              <a:gd name="connsiteX32" fmla="*/ 123859 w 3142706"/>
              <a:gd name="connsiteY32" fmla="*/ 599846 h 12192000"/>
              <a:gd name="connsiteX33" fmla="*/ 123365 w 3142706"/>
              <a:gd name="connsiteY33" fmla="*/ 609102 h 12192000"/>
              <a:gd name="connsiteX34" fmla="*/ 199429 w 3142706"/>
              <a:gd name="connsiteY34" fmla="*/ 579094 h 12192000"/>
              <a:gd name="connsiteX35" fmla="*/ 768238 w 3142706"/>
              <a:gd name="connsiteY35" fmla="*/ 518113 h 12192000"/>
              <a:gd name="connsiteX36" fmla="*/ 951182 w 3142706"/>
              <a:gd name="connsiteY36" fmla="*/ 548430 h 12192000"/>
              <a:gd name="connsiteX37" fmla="*/ 1413449 w 3142706"/>
              <a:gd name="connsiteY37" fmla="*/ 706284 h 12192000"/>
              <a:gd name="connsiteX38" fmla="*/ 1794407 w 3142706"/>
              <a:gd name="connsiteY38" fmla="*/ 944634 h 12192000"/>
              <a:gd name="connsiteX39" fmla="*/ 2028169 w 3142706"/>
              <a:gd name="connsiteY39" fmla="*/ 1168348 h 12192000"/>
              <a:gd name="connsiteX40" fmla="*/ 2363216 w 3142706"/>
              <a:gd name="connsiteY40" fmla="*/ 1767707 h 12192000"/>
              <a:gd name="connsiteX41" fmla="*/ 2424197 w 3142706"/>
              <a:gd name="connsiteY41" fmla="*/ 2356960 h 12192000"/>
              <a:gd name="connsiteX42" fmla="*/ 2363217 w 3142706"/>
              <a:gd name="connsiteY42" fmla="*/ 2793935 h 12192000"/>
              <a:gd name="connsiteX43" fmla="*/ 2139619 w 3142706"/>
              <a:gd name="connsiteY43" fmla="*/ 3230561 h 12192000"/>
              <a:gd name="connsiteX44" fmla="*/ 1479338 w 3142706"/>
              <a:gd name="connsiteY44" fmla="*/ 3789498 h 12192000"/>
              <a:gd name="connsiteX45" fmla="*/ 585646 w 3142706"/>
              <a:gd name="connsiteY45" fmla="*/ 4002758 h 12192000"/>
              <a:gd name="connsiteX46" fmla="*/ 5142 w 3142706"/>
              <a:gd name="connsiteY46" fmla="*/ 3895589 h 12192000"/>
              <a:gd name="connsiteX47" fmla="*/ 1356 w 3142706"/>
              <a:gd name="connsiteY47" fmla="*/ 3893719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142706" h="12192000">
                <a:moveTo>
                  <a:pt x="0" y="4431100"/>
                </a:moveTo>
                <a:lnTo>
                  <a:pt x="1979" y="4546418"/>
                </a:lnTo>
                <a:lnTo>
                  <a:pt x="80130" y="4516573"/>
                </a:lnTo>
                <a:cubicBezTo>
                  <a:pt x="323933" y="4431506"/>
                  <a:pt x="544880" y="4383259"/>
                  <a:pt x="585514" y="4383259"/>
                </a:cubicBezTo>
                <a:cubicBezTo>
                  <a:pt x="941060" y="4383259"/>
                  <a:pt x="1266132" y="4494990"/>
                  <a:pt x="1550569" y="4698133"/>
                </a:cubicBezTo>
                <a:cubicBezTo>
                  <a:pt x="1875640" y="4901278"/>
                  <a:pt x="2078810" y="5104423"/>
                  <a:pt x="2200712" y="5277095"/>
                </a:cubicBezTo>
                <a:cubicBezTo>
                  <a:pt x="2281979" y="5459926"/>
                  <a:pt x="2424198" y="5764642"/>
                  <a:pt x="2424198" y="6170932"/>
                </a:cubicBezTo>
                <a:lnTo>
                  <a:pt x="2332772" y="6658479"/>
                </a:lnTo>
                <a:cubicBezTo>
                  <a:pt x="2271821" y="6942881"/>
                  <a:pt x="2109285" y="7186655"/>
                  <a:pt x="1784214" y="7481214"/>
                </a:cubicBezTo>
                <a:cubicBezTo>
                  <a:pt x="1499777" y="7765617"/>
                  <a:pt x="1144230" y="7887503"/>
                  <a:pt x="798842" y="7917975"/>
                </a:cubicBezTo>
                <a:cubicBezTo>
                  <a:pt x="621069" y="7917975"/>
                  <a:pt x="410280" y="7872268"/>
                  <a:pt x="193143" y="7797358"/>
                </a:cubicBezTo>
                <a:lnTo>
                  <a:pt x="181439" y="7792629"/>
                </a:lnTo>
                <a:lnTo>
                  <a:pt x="181439" y="8305457"/>
                </a:lnTo>
                <a:lnTo>
                  <a:pt x="181439" y="8378263"/>
                </a:lnTo>
                <a:lnTo>
                  <a:pt x="255752" y="8360872"/>
                </a:lnTo>
                <a:cubicBezTo>
                  <a:pt x="442593" y="8298478"/>
                  <a:pt x="598179" y="8298478"/>
                  <a:pt x="785021" y="8298478"/>
                </a:cubicBezTo>
                <a:cubicBezTo>
                  <a:pt x="1034028" y="8298478"/>
                  <a:pt x="1283035" y="8360872"/>
                  <a:pt x="1532042" y="8485311"/>
                </a:cubicBezTo>
                <a:cubicBezTo>
                  <a:pt x="1749795" y="8609751"/>
                  <a:pt x="1936636" y="8796584"/>
                  <a:pt x="2133781" y="9045463"/>
                </a:cubicBezTo>
                <a:cubicBezTo>
                  <a:pt x="2227202" y="9169902"/>
                  <a:pt x="2289368" y="9325364"/>
                  <a:pt x="2351877" y="9543220"/>
                </a:cubicBezTo>
                <a:cubicBezTo>
                  <a:pt x="2382788" y="9730054"/>
                  <a:pt x="2414043" y="9947910"/>
                  <a:pt x="2414043" y="10165766"/>
                </a:cubicBezTo>
                <a:cubicBezTo>
                  <a:pt x="2414043" y="10414645"/>
                  <a:pt x="2351877" y="10632501"/>
                  <a:pt x="2196291" y="10881728"/>
                </a:cubicBezTo>
                <a:cubicBezTo>
                  <a:pt x="2030057" y="11161629"/>
                  <a:pt x="1812304" y="11410857"/>
                  <a:pt x="1532042" y="11535296"/>
                </a:cubicBezTo>
                <a:cubicBezTo>
                  <a:pt x="1251780" y="11690758"/>
                  <a:pt x="971862" y="11784175"/>
                  <a:pt x="629434" y="11784175"/>
                </a:cubicBezTo>
                <a:cubicBezTo>
                  <a:pt x="489303" y="11784175"/>
                  <a:pt x="349172" y="11768576"/>
                  <a:pt x="216855" y="11737423"/>
                </a:cubicBezTo>
                <a:lnTo>
                  <a:pt x="181439" y="11726632"/>
                </a:lnTo>
                <a:lnTo>
                  <a:pt x="181439" y="11763388"/>
                </a:lnTo>
                <a:cubicBezTo>
                  <a:pt x="181439" y="11959844"/>
                  <a:pt x="181439" y="12097696"/>
                  <a:pt x="181439" y="12180928"/>
                </a:cubicBezTo>
                <a:lnTo>
                  <a:pt x="184001" y="12192000"/>
                </a:lnTo>
                <a:lnTo>
                  <a:pt x="3142705" y="12191999"/>
                </a:lnTo>
                <a:lnTo>
                  <a:pt x="3142706" y="0"/>
                </a:lnTo>
                <a:lnTo>
                  <a:pt x="155370" y="0"/>
                </a:lnTo>
                <a:lnTo>
                  <a:pt x="146351" y="177371"/>
                </a:lnTo>
                <a:cubicBezTo>
                  <a:pt x="139453" y="310022"/>
                  <a:pt x="131856" y="451218"/>
                  <a:pt x="123859" y="599846"/>
                </a:cubicBezTo>
                <a:lnTo>
                  <a:pt x="123365" y="609102"/>
                </a:lnTo>
                <a:lnTo>
                  <a:pt x="199429" y="579094"/>
                </a:lnTo>
                <a:cubicBezTo>
                  <a:pt x="331556" y="548430"/>
                  <a:pt x="616135" y="518113"/>
                  <a:pt x="768238" y="518113"/>
                </a:cubicBezTo>
                <a:cubicBezTo>
                  <a:pt x="859710" y="518113"/>
                  <a:pt x="920692" y="548430"/>
                  <a:pt x="951182" y="548430"/>
                </a:cubicBezTo>
                <a:cubicBezTo>
                  <a:pt x="1174780" y="579094"/>
                  <a:pt x="1189851" y="614638"/>
                  <a:pt x="1413449" y="706284"/>
                </a:cubicBezTo>
                <a:cubicBezTo>
                  <a:pt x="1637047" y="797930"/>
                  <a:pt x="1702935" y="843231"/>
                  <a:pt x="1794407" y="944634"/>
                </a:cubicBezTo>
                <a:cubicBezTo>
                  <a:pt x="1885879" y="1036280"/>
                  <a:pt x="1997678" y="1097261"/>
                  <a:pt x="2028169" y="1168348"/>
                </a:cubicBezTo>
                <a:cubicBezTo>
                  <a:pt x="2149781" y="1290310"/>
                  <a:pt x="2302234" y="1513676"/>
                  <a:pt x="2363216" y="1767707"/>
                </a:cubicBezTo>
                <a:cubicBezTo>
                  <a:pt x="2393706" y="1980967"/>
                  <a:pt x="2424197" y="2194227"/>
                  <a:pt x="2424197" y="2356960"/>
                </a:cubicBezTo>
                <a:cubicBezTo>
                  <a:pt x="2424197" y="2478923"/>
                  <a:pt x="2424198" y="2631201"/>
                  <a:pt x="2363217" y="2793935"/>
                </a:cubicBezTo>
                <a:cubicBezTo>
                  <a:pt x="2332726" y="2946213"/>
                  <a:pt x="2200600" y="3098493"/>
                  <a:pt x="2139619" y="3230561"/>
                </a:cubicBezTo>
                <a:cubicBezTo>
                  <a:pt x="1977352" y="3474486"/>
                  <a:pt x="1763917" y="3657430"/>
                  <a:pt x="1479338" y="3789498"/>
                </a:cubicBezTo>
                <a:cubicBezTo>
                  <a:pt x="1205272" y="3941777"/>
                  <a:pt x="920693" y="4002758"/>
                  <a:pt x="585646" y="4002758"/>
                </a:cubicBezTo>
                <a:cubicBezTo>
                  <a:pt x="376022" y="4002758"/>
                  <a:pt x="183599" y="3968456"/>
                  <a:pt x="5142" y="3895589"/>
                </a:cubicBezTo>
                <a:lnTo>
                  <a:pt x="1356" y="3893719"/>
                </a:lnTo>
                <a:close/>
              </a:path>
            </a:pathLst>
          </a:custGeom>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9" name="Date Placeholder 18">
            <a:extLst>
              <a:ext uri="{FF2B5EF4-FFF2-40B4-BE49-F238E27FC236}">
                <a16:creationId xmlns:a16="http://schemas.microsoft.com/office/drawing/2014/main" id="{15108176-8782-4311-86A4-A38AC2C1AA90}"/>
              </a:ext>
            </a:extLst>
          </p:cNvPr>
          <p:cNvSpPr>
            <a:spLocks noGrp="1"/>
          </p:cNvSpPr>
          <p:nvPr>
            <p:ph type="dt" sz="half" idx="18"/>
          </p:nvPr>
        </p:nvSpPr>
        <p:spPr/>
        <p:txBody>
          <a:bodyPr/>
          <a:lstStyle/>
          <a:p>
            <a:r>
              <a:rPr lang="en-US" dirty="0"/>
              <a:t>Sunday, January 31, 20XX</a:t>
            </a:r>
          </a:p>
        </p:txBody>
      </p:sp>
      <p:sp>
        <p:nvSpPr>
          <p:cNvPr id="21" name="Footer Placeholder 20">
            <a:extLst>
              <a:ext uri="{FF2B5EF4-FFF2-40B4-BE49-F238E27FC236}">
                <a16:creationId xmlns:a16="http://schemas.microsoft.com/office/drawing/2014/main" id="{97E5EA52-4E60-4B0E-9427-12C5FC7E3F27}"/>
              </a:ext>
            </a:extLst>
          </p:cNvPr>
          <p:cNvSpPr>
            <a:spLocks noGrp="1"/>
          </p:cNvSpPr>
          <p:nvPr>
            <p:ph type="ftr" sz="quarter" idx="19"/>
          </p:nvPr>
        </p:nvSpPr>
        <p:spPr/>
        <p:txBody>
          <a:bodyPr/>
          <a:lstStyle/>
          <a:p>
            <a:r>
              <a:rPr lang="en-US" dirty="0"/>
              <a:t>Sample Footer Text</a:t>
            </a:r>
          </a:p>
        </p:txBody>
      </p:sp>
      <p:sp>
        <p:nvSpPr>
          <p:cNvPr id="22" name="Slide Number Placeholder 21">
            <a:extLst>
              <a:ext uri="{FF2B5EF4-FFF2-40B4-BE49-F238E27FC236}">
                <a16:creationId xmlns:a16="http://schemas.microsoft.com/office/drawing/2014/main" id="{D64F9441-F2C8-491B-965A-E5C8139FFDEC}"/>
              </a:ext>
            </a:extLst>
          </p:cNvPr>
          <p:cNvSpPr>
            <a:spLocks noGrp="1"/>
          </p:cNvSpPr>
          <p:nvPr>
            <p:ph type="sldNum" sz="quarter" idx="20"/>
          </p:nvPr>
        </p:nvSpPr>
        <p:spPr/>
        <p:txBody>
          <a:bodyPr/>
          <a:lstStyle/>
          <a:p>
            <a:fld id="{1621B6DD-29C1-4FEA-923F-71EA1347694C}" type="slidenum">
              <a:rPr lang="en-US" smtClean="0"/>
              <a:pPr/>
              <a:t>‹#›</a:t>
            </a:fld>
            <a:endParaRPr lang="en-US" dirty="0"/>
          </a:p>
        </p:txBody>
      </p:sp>
      <p:sp>
        <p:nvSpPr>
          <p:cNvPr id="15" name="Picture Placeholder 13">
            <a:extLst>
              <a:ext uri="{FF2B5EF4-FFF2-40B4-BE49-F238E27FC236}">
                <a16:creationId xmlns:a16="http://schemas.microsoft.com/office/drawing/2014/main" id="{FDA5072F-C775-4FB3-A00C-CEBFD9200FA2}"/>
              </a:ext>
            </a:extLst>
          </p:cNvPr>
          <p:cNvSpPr>
            <a:spLocks noGrp="1"/>
          </p:cNvSpPr>
          <p:nvPr>
            <p:ph type="pic" sz="quarter" idx="10"/>
          </p:nvPr>
        </p:nvSpPr>
        <p:spPr>
          <a:xfrm>
            <a:off x="518111" y="2634818"/>
            <a:ext cx="3484645" cy="3504675"/>
          </a:xfrm>
          <a:custGeom>
            <a:avLst/>
            <a:gdLst>
              <a:gd name="connsiteX0" fmla="*/ 1747550 w 3484645"/>
              <a:gd name="connsiteY0" fmla="*/ 0 h 3504675"/>
              <a:gd name="connsiteX1" fmla="*/ 2214840 w 3484645"/>
              <a:gd name="connsiteY1" fmla="*/ 60981 h 3504675"/>
              <a:gd name="connsiteX2" fmla="*/ 2672026 w 3484645"/>
              <a:gd name="connsiteY2" fmla="*/ 294743 h 3504675"/>
              <a:gd name="connsiteX3" fmla="*/ 3484645 w 3484645"/>
              <a:gd name="connsiteY3" fmla="*/ 1666123 h 3504675"/>
              <a:gd name="connsiteX4" fmla="*/ 3271385 w 3484645"/>
              <a:gd name="connsiteY4" fmla="*/ 2559815 h 3504675"/>
              <a:gd name="connsiteX5" fmla="*/ 2712448 w 3484645"/>
              <a:gd name="connsiteY5" fmla="*/ 3220096 h 3504675"/>
              <a:gd name="connsiteX6" fmla="*/ 2275822 w 3484645"/>
              <a:gd name="connsiteY6" fmla="*/ 3443694 h 3504675"/>
              <a:gd name="connsiteX7" fmla="*/ 1838847 w 3484645"/>
              <a:gd name="connsiteY7" fmla="*/ 3504675 h 3504675"/>
              <a:gd name="connsiteX8" fmla="*/ 1249594 w 3484645"/>
              <a:gd name="connsiteY8" fmla="*/ 3443694 h 3504675"/>
              <a:gd name="connsiteX9" fmla="*/ 650235 w 3484645"/>
              <a:gd name="connsiteY9" fmla="*/ 3108647 h 3504675"/>
              <a:gd name="connsiteX10" fmla="*/ 426521 w 3484645"/>
              <a:gd name="connsiteY10" fmla="*/ 2874885 h 3504675"/>
              <a:gd name="connsiteX11" fmla="*/ 188171 w 3484645"/>
              <a:gd name="connsiteY11" fmla="*/ 2493927 h 3504675"/>
              <a:gd name="connsiteX12" fmla="*/ 30317 w 3484645"/>
              <a:gd name="connsiteY12" fmla="*/ 2031660 h 3504675"/>
              <a:gd name="connsiteX13" fmla="*/ 0 w 3484645"/>
              <a:gd name="connsiteY13" fmla="*/ 1848716 h 3504675"/>
              <a:gd name="connsiteX14" fmla="*/ 60981 w 3484645"/>
              <a:gd name="connsiteY14" fmla="*/ 1279907 h 3504675"/>
              <a:gd name="connsiteX15" fmla="*/ 691005 w 3484645"/>
              <a:gd name="connsiteY15" fmla="*/ 355374 h 3504675"/>
              <a:gd name="connsiteX16" fmla="*/ 1747550 w 3484645"/>
              <a:gd name="connsiteY16" fmla="*/ 0 h 350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84645" h="3504675">
                <a:moveTo>
                  <a:pt x="1747550" y="0"/>
                </a:moveTo>
                <a:cubicBezTo>
                  <a:pt x="1869164" y="0"/>
                  <a:pt x="2021791" y="0"/>
                  <a:pt x="2214840" y="60981"/>
                </a:cubicBezTo>
                <a:cubicBezTo>
                  <a:pt x="2428101" y="121963"/>
                  <a:pt x="2550063" y="233762"/>
                  <a:pt x="2672026" y="294743"/>
                </a:cubicBezTo>
                <a:cubicBezTo>
                  <a:pt x="3240720" y="670444"/>
                  <a:pt x="3484645" y="1107127"/>
                  <a:pt x="3484645" y="1666123"/>
                </a:cubicBezTo>
                <a:cubicBezTo>
                  <a:pt x="3484645" y="2001170"/>
                  <a:pt x="3423664" y="2285749"/>
                  <a:pt x="3271385" y="2559815"/>
                </a:cubicBezTo>
                <a:cubicBezTo>
                  <a:pt x="3139317" y="2844394"/>
                  <a:pt x="2956373" y="3057829"/>
                  <a:pt x="2712448" y="3220096"/>
                </a:cubicBezTo>
                <a:cubicBezTo>
                  <a:pt x="2580380" y="3281077"/>
                  <a:pt x="2428101" y="3413203"/>
                  <a:pt x="2275822" y="3443694"/>
                </a:cubicBezTo>
                <a:cubicBezTo>
                  <a:pt x="2113089" y="3504675"/>
                  <a:pt x="1960810" y="3504675"/>
                  <a:pt x="1838847" y="3504675"/>
                </a:cubicBezTo>
                <a:cubicBezTo>
                  <a:pt x="1676114" y="3504675"/>
                  <a:pt x="1462854" y="3474184"/>
                  <a:pt x="1249594" y="3443694"/>
                </a:cubicBezTo>
                <a:cubicBezTo>
                  <a:pt x="995563" y="3382712"/>
                  <a:pt x="772197" y="3230259"/>
                  <a:pt x="650235" y="3108647"/>
                </a:cubicBezTo>
                <a:cubicBezTo>
                  <a:pt x="579148" y="3078156"/>
                  <a:pt x="518167" y="2966357"/>
                  <a:pt x="426521" y="2874885"/>
                </a:cubicBezTo>
                <a:cubicBezTo>
                  <a:pt x="325118" y="2783413"/>
                  <a:pt x="279817" y="2717525"/>
                  <a:pt x="188171" y="2493927"/>
                </a:cubicBezTo>
                <a:cubicBezTo>
                  <a:pt x="96525" y="2270329"/>
                  <a:pt x="60981" y="2255258"/>
                  <a:pt x="30317" y="2031660"/>
                </a:cubicBezTo>
                <a:cubicBezTo>
                  <a:pt x="30317" y="2001170"/>
                  <a:pt x="0" y="1940188"/>
                  <a:pt x="0" y="1848716"/>
                </a:cubicBezTo>
                <a:cubicBezTo>
                  <a:pt x="0" y="1696613"/>
                  <a:pt x="30317" y="1412034"/>
                  <a:pt x="60981" y="1279907"/>
                </a:cubicBezTo>
                <a:cubicBezTo>
                  <a:pt x="223366" y="843225"/>
                  <a:pt x="386099" y="599300"/>
                  <a:pt x="691005" y="355374"/>
                </a:cubicBezTo>
                <a:cubicBezTo>
                  <a:pt x="975352" y="101636"/>
                  <a:pt x="1371556" y="0"/>
                  <a:pt x="1747550" y="0"/>
                </a:cubicBezTo>
                <a:close/>
              </a:path>
            </a:pathLst>
          </a:custGeom>
        </p:spPr>
        <p:txBody>
          <a:bodyPr wrap="square">
            <a:noAutofit/>
          </a:bodyPr>
          <a:lstStyle/>
          <a:p>
            <a:r>
              <a:rPr lang="en-US"/>
              <a:t>Click icon to add picture</a:t>
            </a:r>
            <a:endParaRPr lang="en-US" dirty="0"/>
          </a:p>
        </p:txBody>
      </p:sp>
      <p:sp>
        <p:nvSpPr>
          <p:cNvPr id="16" name="Picture Placeholder 16">
            <a:extLst>
              <a:ext uri="{FF2B5EF4-FFF2-40B4-BE49-F238E27FC236}">
                <a16:creationId xmlns:a16="http://schemas.microsoft.com/office/drawing/2014/main" id="{B4151D06-53FE-42E5-9665-965DC2C382EC}"/>
              </a:ext>
            </a:extLst>
          </p:cNvPr>
          <p:cNvSpPr>
            <a:spLocks noGrp="1"/>
          </p:cNvSpPr>
          <p:nvPr>
            <p:ph type="pic" sz="quarter" idx="11"/>
          </p:nvPr>
        </p:nvSpPr>
        <p:spPr>
          <a:xfrm>
            <a:off x="4383257" y="2634818"/>
            <a:ext cx="3534716" cy="3504675"/>
          </a:xfrm>
          <a:custGeom>
            <a:avLst/>
            <a:gdLst>
              <a:gd name="connsiteX0" fmla="*/ 1858773 w 3534716"/>
              <a:gd name="connsiteY0" fmla="*/ 0 h 3504675"/>
              <a:gd name="connsiteX1" fmla="*/ 2488521 w 3534716"/>
              <a:gd name="connsiteY1" fmla="*/ 142219 h 3504675"/>
              <a:gd name="connsiteX2" fmla="*/ 3118270 w 3534716"/>
              <a:gd name="connsiteY2" fmla="*/ 629826 h 3504675"/>
              <a:gd name="connsiteX3" fmla="*/ 3534716 w 3534716"/>
              <a:gd name="connsiteY3" fmla="*/ 1879319 h 3504675"/>
              <a:gd name="connsiteX4" fmla="*/ 3097955 w 3534716"/>
              <a:gd name="connsiteY4" fmla="*/ 2864691 h 3504675"/>
              <a:gd name="connsiteX5" fmla="*/ 2275220 w 3534716"/>
              <a:gd name="connsiteY5" fmla="*/ 3413249 h 3504675"/>
              <a:gd name="connsiteX6" fmla="*/ 1787673 w 3534716"/>
              <a:gd name="connsiteY6" fmla="*/ 3504675 h 3504675"/>
              <a:gd name="connsiteX7" fmla="*/ 893836 w 3534716"/>
              <a:gd name="connsiteY7" fmla="*/ 3281189 h 3504675"/>
              <a:gd name="connsiteX8" fmla="*/ 314874 w 3534716"/>
              <a:gd name="connsiteY8" fmla="*/ 2631046 h 3504675"/>
              <a:gd name="connsiteX9" fmla="*/ 0 w 3534716"/>
              <a:gd name="connsiteY9" fmla="*/ 1665991 h 3504675"/>
              <a:gd name="connsiteX10" fmla="*/ 487547 w 3534716"/>
              <a:gd name="connsiteY10" fmla="*/ 518083 h 3504675"/>
              <a:gd name="connsiteX11" fmla="*/ 1533742 w 3534716"/>
              <a:gd name="connsiteY11" fmla="*/ 20317 h 3504675"/>
              <a:gd name="connsiteX12" fmla="*/ 1858773 w 3534716"/>
              <a:gd name="connsiteY12" fmla="*/ 0 h 350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34716" h="3504675">
                <a:moveTo>
                  <a:pt x="1858773" y="0"/>
                </a:moveTo>
                <a:cubicBezTo>
                  <a:pt x="2061918" y="0"/>
                  <a:pt x="2346320" y="20317"/>
                  <a:pt x="2488521" y="142219"/>
                </a:cubicBezTo>
                <a:cubicBezTo>
                  <a:pt x="2661194" y="233645"/>
                  <a:pt x="2854182" y="365705"/>
                  <a:pt x="3118270" y="629826"/>
                </a:cubicBezTo>
                <a:cubicBezTo>
                  <a:pt x="3351886" y="1036165"/>
                  <a:pt x="3534716" y="1523772"/>
                  <a:pt x="3534716" y="1879319"/>
                </a:cubicBezTo>
                <a:cubicBezTo>
                  <a:pt x="3504244" y="2224707"/>
                  <a:pt x="3382358" y="2580254"/>
                  <a:pt x="3097955" y="2864691"/>
                </a:cubicBezTo>
                <a:cubicBezTo>
                  <a:pt x="2803396" y="3189762"/>
                  <a:pt x="2559622" y="3352298"/>
                  <a:pt x="2275220" y="3413249"/>
                </a:cubicBezTo>
                <a:lnTo>
                  <a:pt x="1787673" y="3504675"/>
                </a:lnTo>
                <a:cubicBezTo>
                  <a:pt x="1381383" y="3504675"/>
                  <a:pt x="1076667" y="3362456"/>
                  <a:pt x="893836" y="3281189"/>
                </a:cubicBezTo>
                <a:cubicBezTo>
                  <a:pt x="721164" y="3159287"/>
                  <a:pt x="518019" y="2956117"/>
                  <a:pt x="314874" y="2631046"/>
                </a:cubicBezTo>
                <a:cubicBezTo>
                  <a:pt x="111730" y="2346609"/>
                  <a:pt x="0" y="2021537"/>
                  <a:pt x="0" y="1665991"/>
                </a:cubicBezTo>
                <a:cubicBezTo>
                  <a:pt x="0" y="1584723"/>
                  <a:pt x="192988" y="782203"/>
                  <a:pt x="487547" y="518083"/>
                </a:cubicBezTo>
                <a:cubicBezTo>
                  <a:pt x="782107" y="253962"/>
                  <a:pt x="1208711" y="81268"/>
                  <a:pt x="1533742" y="20317"/>
                </a:cubicBezTo>
                <a:cubicBezTo>
                  <a:pt x="1625157" y="0"/>
                  <a:pt x="1706415" y="0"/>
                  <a:pt x="1858773" y="0"/>
                </a:cubicBezTo>
                <a:close/>
              </a:path>
            </a:pathLst>
          </a:custGeom>
        </p:spPr>
        <p:txBody>
          <a:bodyPr wrap="square">
            <a:noAutofit/>
          </a:bodyPr>
          <a:lstStyle/>
          <a:p>
            <a:r>
              <a:rPr lang="en-US"/>
              <a:t>Click icon to add picture</a:t>
            </a:r>
            <a:endParaRPr lang="en-US" dirty="0"/>
          </a:p>
        </p:txBody>
      </p:sp>
      <p:sp>
        <p:nvSpPr>
          <p:cNvPr id="23" name="Picture Placeholder 19">
            <a:extLst>
              <a:ext uri="{FF2B5EF4-FFF2-40B4-BE49-F238E27FC236}">
                <a16:creationId xmlns:a16="http://schemas.microsoft.com/office/drawing/2014/main" id="{B327F18E-56CE-4BED-9722-43624C672681}"/>
              </a:ext>
            </a:extLst>
          </p:cNvPr>
          <p:cNvSpPr>
            <a:spLocks noGrp="1"/>
          </p:cNvSpPr>
          <p:nvPr>
            <p:ph type="pic" sz="quarter" idx="12"/>
          </p:nvPr>
        </p:nvSpPr>
        <p:spPr>
          <a:xfrm>
            <a:off x="8298476" y="2680058"/>
            <a:ext cx="3485697" cy="3449280"/>
          </a:xfrm>
          <a:custGeom>
            <a:avLst/>
            <a:gdLst>
              <a:gd name="connsiteX0" fmla="*/ 1780826 w 3485697"/>
              <a:gd name="connsiteY0" fmla="*/ 4 h 3449280"/>
              <a:gd name="connsiteX1" fmla="*/ 2262915 w 3485697"/>
              <a:gd name="connsiteY1" fmla="*/ 85106 h 3449280"/>
              <a:gd name="connsiteX2" fmla="*/ 2822020 w 3485697"/>
              <a:gd name="connsiteY2" fmla="*/ 309385 h 3449280"/>
              <a:gd name="connsiteX3" fmla="*/ 3298864 w 3485697"/>
              <a:gd name="connsiteY3" fmla="*/ 886395 h 3449280"/>
              <a:gd name="connsiteX4" fmla="*/ 3485697 w 3485697"/>
              <a:gd name="connsiteY4" fmla="*/ 1664671 h 3449280"/>
              <a:gd name="connsiteX5" fmla="*/ 3236818 w 3485697"/>
              <a:gd name="connsiteY5" fmla="*/ 2567279 h 3449280"/>
              <a:gd name="connsiteX6" fmla="*/ 2583250 w 3485697"/>
              <a:gd name="connsiteY6" fmla="*/ 3231528 h 3449280"/>
              <a:gd name="connsiteX7" fmla="*/ 1867288 w 3485697"/>
              <a:gd name="connsiteY7" fmla="*/ 3449280 h 3449280"/>
              <a:gd name="connsiteX8" fmla="*/ 1244742 w 3485697"/>
              <a:gd name="connsiteY8" fmla="*/ 3387114 h 3449280"/>
              <a:gd name="connsiteX9" fmla="*/ 746985 w 3485697"/>
              <a:gd name="connsiteY9" fmla="*/ 3169018 h 3449280"/>
              <a:gd name="connsiteX10" fmla="*/ 186833 w 3485697"/>
              <a:gd name="connsiteY10" fmla="*/ 2567279 h 3449280"/>
              <a:gd name="connsiteX11" fmla="*/ 0 w 3485697"/>
              <a:gd name="connsiteY11" fmla="*/ 1820258 h 3449280"/>
              <a:gd name="connsiteX12" fmla="*/ 62394 w 3485697"/>
              <a:gd name="connsiteY12" fmla="*/ 1290989 h 3449280"/>
              <a:gd name="connsiteX13" fmla="*/ 622545 w 3485697"/>
              <a:gd name="connsiteY13" fmla="*/ 325871 h 3449280"/>
              <a:gd name="connsiteX14" fmla="*/ 1585992 w 3485697"/>
              <a:gd name="connsiteY14" fmla="*/ 14697 h 3449280"/>
              <a:gd name="connsiteX15" fmla="*/ 1780826 w 3485697"/>
              <a:gd name="connsiteY15" fmla="*/ 4 h 344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5697" h="3449280">
                <a:moveTo>
                  <a:pt x="1780826" y="4"/>
                </a:moveTo>
                <a:cubicBezTo>
                  <a:pt x="1965933" y="-415"/>
                  <a:pt x="2123051" y="38482"/>
                  <a:pt x="2262915" y="85106"/>
                </a:cubicBezTo>
                <a:cubicBezTo>
                  <a:pt x="2449748" y="116361"/>
                  <a:pt x="2666210" y="247219"/>
                  <a:pt x="2822020" y="309385"/>
                </a:cubicBezTo>
                <a:cubicBezTo>
                  <a:pt x="3101922" y="496226"/>
                  <a:pt x="3205447" y="668299"/>
                  <a:pt x="3298864" y="886395"/>
                </a:cubicBezTo>
                <a:cubicBezTo>
                  <a:pt x="3423303" y="1104147"/>
                  <a:pt x="3485697" y="1384409"/>
                  <a:pt x="3485697" y="1664671"/>
                </a:cubicBezTo>
                <a:cubicBezTo>
                  <a:pt x="3485697" y="2007099"/>
                  <a:pt x="3392280" y="2287017"/>
                  <a:pt x="3236818" y="2567279"/>
                </a:cubicBezTo>
                <a:cubicBezTo>
                  <a:pt x="3112379" y="2847541"/>
                  <a:pt x="2863151" y="3065294"/>
                  <a:pt x="2583250" y="3231528"/>
                </a:cubicBezTo>
                <a:cubicBezTo>
                  <a:pt x="2334023" y="3387114"/>
                  <a:pt x="2116167" y="3449280"/>
                  <a:pt x="1867288" y="3449280"/>
                </a:cubicBezTo>
                <a:cubicBezTo>
                  <a:pt x="1649432" y="3449280"/>
                  <a:pt x="1431576" y="3418025"/>
                  <a:pt x="1244742" y="3387114"/>
                </a:cubicBezTo>
                <a:cubicBezTo>
                  <a:pt x="1026886" y="3324605"/>
                  <a:pt x="871424" y="3262439"/>
                  <a:pt x="746985" y="3169018"/>
                </a:cubicBezTo>
                <a:cubicBezTo>
                  <a:pt x="498106" y="2971873"/>
                  <a:pt x="311273" y="2785032"/>
                  <a:pt x="186833" y="2567279"/>
                </a:cubicBezTo>
                <a:cubicBezTo>
                  <a:pt x="62394" y="2318272"/>
                  <a:pt x="0" y="2069265"/>
                  <a:pt x="0" y="1820258"/>
                </a:cubicBezTo>
                <a:cubicBezTo>
                  <a:pt x="0" y="1633416"/>
                  <a:pt x="0" y="1477830"/>
                  <a:pt x="62394" y="1290989"/>
                </a:cubicBezTo>
                <a:cubicBezTo>
                  <a:pt x="155462" y="823885"/>
                  <a:pt x="342295" y="512712"/>
                  <a:pt x="622545" y="325871"/>
                </a:cubicBezTo>
                <a:cubicBezTo>
                  <a:pt x="902447" y="108118"/>
                  <a:pt x="1312713" y="54882"/>
                  <a:pt x="1585992" y="14697"/>
                </a:cubicBezTo>
                <a:cubicBezTo>
                  <a:pt x="1654312" y="4651"/>
                  <a:pt x="1719124" y="143"/>
                  <a:pt x="1780826" y="4"/>
                </a:cubicBez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314486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ic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62235CD-026E-4B65-A804-8C877A0C4F31}"/>
              </a:ext>
            </a:extLst>
          </p:cNvPr>
          <p:cNvSpPr>
            <a:spLocks noGrp="1"/>
          </p:cNvSpPr>
          <p:nvPr>
            <p:ph type="pic" sz="quarter" idx="12"/>
          </p:nvPr>
        </p:nvSpPr>
        <p:spPr>
          <a:xfrm>
            <a:off x="0" y="0"/>
            <a:ext cx="12192000" cy="6858000"/>
          </a:xfrm>
          <a:custGeom>
            <a:avLst/>
            <a:gdLst>
              <a:gd name="connsiteX0" fmla="*/ 5123702 w 12192000"/>
              <a:gd name="connsiteY0" fmla="*/ 0 h 6858000"/>
              <a:gd name="connsiteX1" fmla="*/ 12192000 w 12192000"/>
              <a:gd name="connsiteY1" fmla="*/ 0 h 6858000"/>
              <a:gd name="connsiteX2" fmla="*/ 12192000 w 12192000"/>
              <a:gd name="connsiteY2" fmla="*/ 6858000 h 6858000"/>
              <a:gd name="connsiteX3" fmla="*/ 4294649 w 12192000"/>
              <a:gd name="connsiteY3" fmla="*/ 6858000 h 6858000"/>
              <a:gd name="connsiteX4" fmla="*/ 4543103 w 12192000"/>
              <a:gd name="connsiteY4" fmla="*/ 6794309 h 6858000"/>
              <a:gd name="connsiteX5" fmla="*/ 5784508 w 12192000"/>
              <a:gd name="connsiteY5" fmla="*/ 6102159 h 6858000"/>
              <a:gd name="connsiteX6" fmla="*/ 7044313 w 12192000"/>
              <a:gd name="connsiteY6" fmla="*/ 3583629 h 6858000"/>
              <a:gd name="connsiteX7" fmla="*/ 6748215 w 12192000"/>
              <a:gd name="connsiteY7" fmla="*/ 1870260 h 6858000"/>
              <a:gd name="connsiteX8" fmla="*/ 5569893 w 12192000"/>
              <a:gd name="connsiteY8" fmla="*/ 265913 h 6858000"/>
              <a:gd name="connsiteX9" fmla="*/ 5336837 w 12192000"/>
              <a:gd name="connsiteY9" fmla="*/ 117758 h 6858000"/>
              <a:gd name="connsiteX10" fmla="*/ 0 w 12192000"/>
              <a:gd name="connsiteY10" fmla="*/ 0 h 6858000"/>
              <a:gd name="connsiteX11" fmla="*/ 1478233 w 12192000"/>
              <a:gd name="connsiteY11" fmla="*/ 0 h 6858000"/>
              <a:gd name="connsiteX12" fmla="*/ 1376868 w 12192000"/>
              <a:gd name="connsiteY12" fmla="*/ 53544 h 6858000"/>
              <a:gd name="connsiteX13" fmla="*/ 763225 w 12192000"/>
              <a:gd name="connsiteY13" fmla="*/ 435512 h 6858000"/>
              <a:gd name="connsiteX14" fmla="*/ 3659 w 12192000"/>
              <a:gd name="connsiteY14" fmla="*/ 1575960 h 6858000"/>
              <a:gd name="connsiteX15" fmla="*/ 1 w 12192000"/>
              <a:gd name="connsiteY15" fmla="*/ 1586010 h 6858000"/>
              <a:gd name="connsiteX16" fmla="*/ 1 w 12192000"/>
              <a:gd name="connsiteY16" fmla="*/ 4992019 h 6858000"/>
              <a:gd name="connsiteX17" fmla="*/ 43793 w 12192000"/>
              <a:gd name="connsiteY17" fmla="*/ 5068808 h 6858000"/>
              <a:gd name="connsiteX18" fmla="*/ 508319 w 12192000"/>
              <a:gd name="connsiteY18" fmla="*/ 5721038 h 6858000"/>
              <a:gd name="connsiteX19" fmla="*/ 1561497 w 12192000"/>
              <a:gd name="connsiteY19" fmla="*/ 6516913 h 6858000"/>
              <a:gd name="connsiteX20" fmla="*/ 2199909 w 12192000"/>
              <a:gd name="connsiteY20" fmla="*/ 6808527 h 6858000"/>
              <a:gd name="connsiteX21" fmla="*/ 2401902 w 12192000"/>
              <a:gd name="connsiteY21" fmla="*/ 6858000 h 6858000"/>
              <a:gd name="connsiteX22" fmla="*/ 0 w 12192000"/>
              <a:gd name="connsiteY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6858000">
                <a:moveTo>
                  <a:pt x="5123702" y="0"/>
                </a:moveTo>
                <a:lnTo>
                  <a:pt x="12192000" y="0"/>
                </a:lnTo>
                <a:lnTo>
                  <a:pt x="12192000" y="6858000"/>
                </a:lnTo>
                <a:lnTo>
                  <a:pt x="4294649" y="6858000"/>
                </a:lnTo>
                <a:lnTo>
                  <a:pt x="4543103" y="6794309"/>
                </a:lnTo>
                <a:cubicBezTo>
                  <a:pt x="5014473" y="6649034"/>
                  <a:pt x="5429526" y="6399659"/>
                  <a:pt x="5784508" y="6102159"/>
                </a:cubicBezTo>
                <a:cubicBezTo>
                  <a:pt x="6353535" y="5625104"/>
                  <a:pt x="6883605" y="4288680"/>
                  <a:pt x="7044313" y="3583629"/>
                </a:cubicBezTo>
                <a:cubicBezTo>
                  <a:pt x="7205014" y="2877517"/>
                  <a:pt x="6993682" y="2422592"/>
                  <a:pt x="6748215" y="1870260"/>
                </a:cubicBezTo>
                <a:cubicBezTo>
                  <a:pt x="6502213" y="1317394"/>
                  <a:pt x="5738966" y="373824"/>
                  <a:pt x="5569893" y="265913"/>
                </a:cubicBezTo>
                <a:cubicBezTo>
                  <a:pt x="5497000" y="216088"/>
                  <a:pt x="5419065" y="166493"/>
                  <a:pt x="5336837" y="117758"/>
                </a:cubicBezTo>
                <a:close/>
                <a:moveTo>
                  <a:pt x="0" y="0"/>
                </a:moveTo>
                <a:lnTo>
                  <a:pt x="1478233" y="0"/>
                </a:lnTo>
                <a:lnTo>
                  <a:pt x="1376868" y="53544"/>
                </a:lnTo>
                <a:cubicBezTo>
                  <a:pt x="1049753" y="231096"/>
                  <a:pt x="809295" y="389442"/>
                  <a:pt x="763225" y="435512"/>
                </a:cubicBezTo>
                <a:cubicBezTo>
                  <a:pt x="427428" y="771309"/>
                  <a:pt x="175347" y="1155399"/>
                  <a:pt x="3659" y="1575960"/>
                </a:cubicBezTo>
                <a:lnTo>
                  <a:pt x="1" y="1586010"/>
                </a:lnTo>
                <a:lnTo>
                  <a:pt x="1" y="4992019"/>
                </a:lnTo>
                <a:lnTo>
                  <a:pt x="43793" y="5068808"/>
                </a:lnTo>
                <a:cubicBezTo>
                  <a:pt x="199310" y="5325558"/>
                  <a:pt x="370402" y="5550958"/>
                  <a:pt x="508319" y="5721038"/>
                </a:cubicBezTo>
                <a:cubicBezTo>
                  <a:pt x="784154" y="6061198"/>
                  <a:pt x="1210792" y="6251624"/>
                  <a:pt x="1561497" y="6516913"/>
                </a:cubicBezTo>
                <a:cubicBezTo>
                  <a:pt x="1757316" y="6643529"/>
                  <a:pt x="1966063" y="6739921"/>
                  <a:pt x="2199909" y="6808527"/>
                </a:cubicBezTo>
                <a:lnTo>
                  <a:pt x="2401902" y="6858000"/>
                </a:lnTo>
                <a:lnTo>
                  <a:pt x="0" y="6858000"/>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EDE0715F-E7F9-4984-81DF-4367F383FAF9}"/>
              </a:ext>
            </a:extLst>
          </p:cNvPr>
          <p:cNvSpPr>
            <a:spLocks noGrp="1"/>
          </p:cNvSpPr>
          <p:nvPr>
            <p:ph type="title"/>
          </p:nvPr>
        </p:nvSpPr>
        <p:spPr>
          <a:xfrm>
            <a:off x="720724" y="1579842"/>
            <a:ext cx="5014913" cy="2039662"/>
          </a:xfrm>
        </p:spPr>
        <p:txBody>
          <a:bodyPr anchor="b">
            <a:normAutofit/>
          </a:bodyPr>
          <a:lstStyle>
            <a:lvl1pPr algn="ctr">
              <a:defRPr sz="5400"/>
            </a:lvl1pPr>
          </a:lstStyle>
          <a:p>
            <a:r>
              <a:rPr lang="en-US"/>
              <a:t>Click to edit Master title style</a:t>
            </a:r>
            <a:endParaRPr lang="en-US" dirty="0"/>
          </a:p>
        </p:txBody>
      </p:sp>
      <p:sp>
        <p:nvSpPr>
          <p:cNvPr id="15" name="Text Placeholder 14">
            <a:extLst>
              <a:ext uri="{FF2B5EF4-FFF2-40B4-BE49-F238E27FC236}">
                <a16:creationId xmlns:a16="http://schemas.microsoft.com/office/drawing/2014/main" id="{B584F01D-202E-467D-909E-95AC750B1184}"/>
              </a:ext>
            </a:extLst>
          </p:cNvPr>
          <p:cNvSpPr>
            <a:spLocks noGrp="1"/>
          </p:cNvSpPr>
          <p:nvPr>
            <p:ph type="body" sz="quarter" idx="11"/>
          </p:nvPr>
        </p:nvSpPr>
        <p:spPr>
          <a:xfrm>
            <a:off x="720725" y="3818283"/>
            <a:ext cx="5014913" cy="1201737"/>
          </a:xfrm>
        </p:spPr>
        <p:txBody>
          <a:bodyPr>
            <a:normAutofit/>
          </a:bodyPr>
          <a:lstStyle>
            <a:lvl1pPr algn="ctr">
              <a:buNone/>
              <a:defRPr sz="2400"/>
            </a:lvl1pPr>
            <a:lvl2pPr>
              <a:buNone/>
              <a:defRPr/>
            </a:lvl2pPr>
            <a:lvl3pPr>
              <a:buNone/>
              <a:defRPr/>
            </a:lvl3pPr>
            <a:lvl4pPr>
              <a:buNone/>
              <a:defRPr/>
            </a:lvl4pPr>
            <a:lvl5pPr>
              <a:buNone/>
              <a:defRPr/>
            </a:lvl5pPr>
          </a:lstStyle>
          <a:p>
            <a:pPr lvl="0"/>
            <a:r>
              <a:rPr lang="en-US"/>
              <a:t>Click to edit Master text styles</a:t>
            </a:r>
          </a:p>
        </p:txBody>
      </p:sp>
      <p:sp useBgFill="1">
        <p:nvSpPr>
          <p:cNvPr id="8" name="Freeform: Shape 7">
            <a:extLst>
              <a:ext uri="{FF2B5EF4-FFF2-40B4-BE49-F238E27FC236}">
                <a16:creationId xmlns:a16="http://schemas.microsoft.com/office/drawing/2014/main" id="{38CCBCF1-1C42-4C63-91FF-3E2B5C61C584}"/>
              </a:ext>
              <a:ext uri="{C183D7F6-B498-43B3-948B-1728B52AA6E4}">
                <adec:decorative xmlns:adec="http://schemas.microsoft.com/office/drawing/2017/decorative" val="1"/>
              </a:ext>
            </a:extLst>
          </p:cNvPr>
          <p:cNvSpPr/>
          <p:nvPr userDrawn="1"/>
        </p:nvSpPr>
        <p:spPr>
          <a:xfrm>
            <a:off x="1" y="0"/>
            <a:ext cx="7100407" cy="6858000"/>
          </a:xfrm>
          <a:custGeom>
            <a:avLst/>
            <a:gdLst>
              <a:gd name="connsiteX0" fmla="*/ 1478232 w 7100407"/>
              <a:gd name="connsiteY0" fmla="*/ 0 h 6858000"/>
              <a:gd name="connsiteX1" fmla="*/ 5123701 w 7100407"/>
              <a:gd name="connsiteY1" fmla="*/ 0 h 6858000"/>
              <a:gd name="connsiteX2" fmla="*/ 5336836 w 7100407"/>
              <a:gd name="connsiteY2" fmla="*/ 117758 h 6858000"/>
              <a:gd name="connsiteX3" fmla="*/ 5569892 w 7100407"/>
              <a:gd name="connsiteY3" fmla="*/ 265913 h 6858000"/>
              <a:gd name="connsiteX4" fmla="*/ 6748214 w 7100407"/>
              <a:gd name="connsiteY4" fmla="*/ 1870260 h 6858000"/>
              <a:gd name="connsiteX5" fmla="*/ 7044312 w 7100407"/>
              <a:gd name="connsiteY5" fmla="*/ 3583629 h 6858000"/>
              <a:gd name="connsiteX6" fmla="*/ 5784507 w 7100407"/>
              <a:gd name="connsiteY6" fmla="*/ 6102159 h 6858000"/>
              <a:gd name="connsiteX7" fmla="*/ 4543102 w 7100407"/>
              <a:gd name="connsiteY7" fmla="*/ 6794309 h 6858000"/>
              <a:gd name="connsiteX8" fmla="*/ 4294648 w 7100407"/>
              <a:gd name="connsiteY8" fmla="*/ 6858000 h 6858000"/>
              <a:gd name="connsiteX9" fmla="*/ 2401901 w 7100407"/>
              <a:gd name="connsiteY9" fmla="*/ 6858000 h 6858000"/>
              <a:gd name="connsiteX10" fmla="*/ 2199908 w 7100407"/>
              <a:gd name="connsiteY10" fmla="*/ 6808527 h 6858000"/>
              <a:gd name="connsiteX11" fmla="*/ 1561496 w 7100407"/>
              <a:gd name="connsiteY11" fmla="*/ 6516913 h 6858000"/>
              <a:gd name="connsiteX12" fmla="*/ 508318 w 7100407"/>
              <a:gd name="connsiteY12" fmla="*/ 5721038 h 6858000"/>
              <a:gd name="connsiteX13" fmla="*/ 43792 w 7100407"/>
              <a:gd name="connsiteY13" fmla="*/ 5068808 h 6858000"/>
              <a:gd name="connsiteX14" fmla="*/ 0 w 7100407"/>
              <a:gd name="connsiteY14" fmla="*/ 4992019 h 6858000"/>
              <a:gd name="connsiteX15" fmla="*/ 0 w 7100407"/>
              <a:gd name="connsiteY15" fmla="*/ 1586010 h 6858000"/>
              <a:gd name="connsiteX16" fmla="*/ 3658 w 7100407"/>
              <a:gd name="connsiteY16" fmla="*/ 1575960 h 6858000"/>
              <a:gd name="connsiteX17" fmla="*/ 763224 w 7100407"/>
              <a:gd name="connsiteY17" fmla="*/ 435512 h 6858000"/>
              <a:gd name="connsiteX18" fmla="*/ 1376867 w 7100407"/>
              <a:gd name="connsiteY18" fmla="*/ 535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00407" h="6858000">
                <a:moveTo>
                  <a:pt x="1478232" y="0"/>
                </a:moveTo>
                <a:lnTo>
                  <a:pt x="5123701" y="0"/>
                </a:lnTo>
                <a:lnTo>
                  <a:pt x="5336836" y="117758"/>
                </a:lnTo>
                <a:cubicBezTo>
                  <a:pt x="5419064" y="166493"/>
                  <a:pt x="5496999" y="216088"/>
                  <a:pt x="5569892" y="265913"/>
                </a:cubicBezTo>
                <a:cubicBezTo>
                  <a:pt x="5738965" y="373824"/>
                  <a:pt x="6502212" y="1317394"/>
                  <a:pt x="6748214" y="1870260"/>
                </a:cubicBezTo>
                <a:cubicBezTo>
                  <a:pt x="6993681" y="2422592"/>
                  <a:pt x="7205013" y="2877517"/>
                  <a:pt x="7044312" y="3583629"/>
                </a:cubicBezTo>
                <a:cubicBezTo>
                  <a:pt x="6883604" y="4288680"/>
                  <a:pt x="6353534" y="5625104"/>
                  <a:pt x="5784507" y="6102159"/>
                </a:cubicBezTo>
                <a:cubicBezTo>
                  <a:pt x="5429525" y="6399659"/>
                  <a:pt x="5014472" y="6649034"/>
                  <a:pt x="4543102" y="6794309"/>
                </a:cubicBezTo>
                <a:lnTo>
                  <a:pt x="4294648" y="6858000"/>
                </a:lnTo>
                <a:lnTo>
                  <a:pt x="2401901" y="6858000"/>
                </a:lnTo>
                <a:lnTo>
                  <a:pt x="2199908" y="6808527"/>
                </a:lnTo>
                <a:cubicBezTo>
                  <a:pt x="1966062" y="6739921"/>
                  <a:pt x="1757315" y="6643529"/>
                  <a:pt x="1561496" y="6516913"/>
                </a:cubicBezTo>
                <a:cubicBezTo>
                  <a:pt x="1210791" y="6251624"/>
                  <a:pt x="784153" y="6061198"/>
                  <a:pt x="508318" y="5721038"/>
                </a:cubicBezTo>
                <a:cubicBezTo>
                  <a:pt x="370401" y="5550958"/>
                  <a:pt x="199309" y="5325558"/>
                  <a:pt x="43792" y="5068808"/>
                </a:cubicBezTo>
                <a:lnTo>
                  <a:pt x="0" y="4992019"/>
                </a:lnTo>
                <a:lnTo>
                  <a:pt x="0" y="1586010"/>
                </a:lnTo>
                <a:lnTo>
                  <a:pt x="3658" y="1575960"/>
                </a:lnTo>
                <a:cubicBezTo>
                  <a:pt x="175346" y="1155399"/>
                  <a:pt x="427427" y="771309"/>
                  <a:pt x="763224" y="435512"/>
                </a:cubicBezTo>
                <a:cubicBezTo>
                  <a:pt x="809294" y="389442"/>
                  <a:pt x="1049752" y="231096"/>
                  <a:pt x="1376867" y="53544"/>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089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reeform: Shape 9">
            <a:extLst>
              <a:ext uri="{FF2B5EF4-FFF2-40B4-BE49-F238E27FC236}">
                <a16:creationId xmlns:a16="http://schemas.microsoft.com/office/drawing/2014/main" id="{A93207D5-9CB9-447C-B7D6-0F4CE47F0F32}"/>
              </a:ext>
              <a:ext uri="{C183D7F6-B498-43B3-948B-1728B52AA6E4}">
                <adec:decorative xmlns:adec="http://schemas.microsoft.com/office/drawing/2017/decorative" val="1"/>
              </a:ext>
            </a:extLst>
          </p:cNvPr>
          <p:cNvSpPr/>
          <p:nvPr userDrawn="1"/>
        </p:nvSpPr>
        <p:spPr>
          <a:xfrm>
            <a:off x="10654049" y="0"/>
            <a:ext cx="1294670" cy="1177964"/>
          </a:xfrm>
          <a:custGeom>
            <a:avLst/>
            <a:gdLst>
              <a:gd name="connsiteX0" fmla="*/ 340983 w 1294670"/>
              <a:gd name="connsiteY0" fmla="*/ 0 h 1177964"/>
              <a:gd name="connsiteX1" fmla="*/ 634632 w 1294670"/>
              <a:gd name="connsiteY1" fmla="*/ 0 h 1177964"/>
              <a:gd name="connsiteX2" fmla="*/ 655133 w 1294670"/>
              <a:gd name="connsiteY2" fmla="*/ 56263 h 1177964"/>
              <a:gd name="connsiteX3" fmla="*/ 710099 w 1294670"/>
              <a:gd name="connsiteY3" fmla="*/ 207115 h 1177964"/>
              <a:gd name="connsiteX4" fmla="*/ 768893 w 1294670"/>
              <a:gd name="connsiteY4" fmla="*/ 100714 h 1177964"/>
              <a:gd name="connsiteX5" fmla="*/ 828133 w 1294670"/>
              <a:gd name="connsiteY5" fmla="*/ 21297 h 1177964"/>
              <a:gd name="connsiteX6" fmla="*/ 846479 w 1294670"/>
              <a:gd name="connsiteY6" fmla="*/ 0 h 1177964"/>
              <a:gd name="connsiteX7" fmla="*/ 1083221 w 1294670"/>
              <a:gd name="connsiteY7" fmla="*/ 0 h 1177964"/>
              <a:gd name="connsiteX8" fmla="*/ 1100895 w 1294670"/>
              <a:gd name="connsiteY8" fmla="*/ 22676 h 1177964"/>
              <a:gd name="connsiteX9" fmla="*/ 1125070 w 1294670"/>
              <a:gd name="connsiteY9" fmla="*/ 79598 h 1177964"/>
              <a:gd name="connsiteX10" fmla="*/ 1113960 w 1294670"/>
              <a:gd name="connsiteY10" fmla="*/ 150493 h 1177964"/>
              <a:gd name="connsiteX11" fmla="*/ 937142 w 1294670"/>
              <a:gd name="connsiteY11" fmla="*/ 417624 h 1177964"/>
              <a:gd name="connsiteX12" fmla="*/ 1119777 w 1294670"/>
              <a:gd name="connsiteY12" fmla="*/ 426046 h 1177964"/>
              <a:gd name="connsiteX13" fmla="*/ 1246385 w 1294670"/>
              <a:gd name="connsiteY13" fmla="*/ 451904 h 1177964"/>
              <a:gd name="connsiteX14" fmla="*/ 1288101 w 1294670"/>
              <a:gd name="connsiteY14" fmla="*/ 542252 h 1177964"/>
              <a:gd name="connsiteX15" fmla="*/ 1287905 w 1294670"/>
              <a:gd name="connsiteY15" fmla="*/ 658697 h 1177964"/>
              <a:gd name="connsiteX16" fmla="*/ 1208787 w 1294670"/>
              <a:gd name="connsiteY16" fmla="*/ 713777 h 1177964"/>
              <a:gd name="connsiteX17" fmla="*/ 1158531 w 1294670"/>
              <a:gd name="connsiteY17" fmla="*/ 721803 h 1177964"/>
              <a:gd name="connsiteX18" fmla="*/ 1017492 w 1294670"/>
              <a:gd name="connsiteY18" fmla="*/ 719471 h 1177964"/>
              <a:gd name="connsiteX19" fmla="*/ 877520 w 1294670"/>
              <a:gd name="connsiteY19" fmla="*/ 704842 h 1177964"/>
              <a:gd name="connsiteX20" fmla="*/ 946956 w 1294670"/>
              <a:gd name="connsiteY20" fmla="*/ 961139 h 1177964"/>
              <a:gd name="connsiteX21" fmla="*/ 946445 w 1294670"/>
              <a:gd name="connsiteY21" fmla="*/ 1109769 h 1177964"/>
              <a:gd name="connsiteX22" fmla="*/ 856848 w 1294670"/>
              <a:gd name="connsiteY22" fmla="*/ 1171373 h 1177964"/>
              <a:gd name="connsiteX23" fmla="*/ 760291 w 1294670"/>
              <a:gd name="connsiteY23" fmla="*/ 1170424 h 1177964"/>
              <a:gd name="connsiteX24" fmla="*/ 683819 w 1294670"/>
              <a:gd name="connsiteY24" fmla="*/ 1052279 h 1177964"/>
              <a:gd name="connsiteX25" fmla="*/ 588285 w 1294670"/>
              <a:gd name="connsiteY25" fmla="*/ 754070 h 1177964"/>
              <a:gd name="connsiteX26" fmla="*/ 450492 w 1294670"/>
              <a:gd name="connsiteY26" fmla="*/ 999811 h 1177964"/>
              <a:gd name="connsiteX27" fmla="*/ 344329 w 1294670"/>
              <a:gd name="connsiteY27" fmla="*/ 1109535 h 1177964"/>
              <a:gd name="connsiteX28" fmla="*/ 278138 w 1294670"/>
              <a:gd name="connsiteY28" fmla="*/ 1101311 h 1177964"/>
              <a:gd name="connsiteX29" fmla="*/ 218037 w 1294670"/>
              <a:gd name="connsiteY29" fmla="*/ 1051491 h 1177964"/>
              <a:gd name="connsiteX30" fmla="*/ 200283 w 1294670"/>
              <a:gd name="connsiteY30" fmla="*/ 1027648 h 1177964"/>
              <a:gd name="connsiteX31" fmla="*/ 178891 w 1294670"/>
              <a:gd name="connsiteY31" fmla="*/ 988622 h 1177964"/>
              <a:gd name="connsiteX32" fmla="*/ 191068 w 1294670"/>
              <a:gd name="connsiteY32" fmla="*/ 905431 h 1177964"/>
              <a:gd name="connsiteX33" fmla="*/ 287701 w 1294670"/>
              <a:gd name="connsiteY33" fmla="*/ 705675 h 1177964"/>
              <a:gd name="connsiteX34" fmla="*/ 379748 w 1294670"/>
              <a:gd name="connsiteY34" fmla="*/ 587292 h 1177964"/>
              <a:gd name="connsiteX35" fmla="*/ 262551 w 1294670"/>
              <a:gd name="connsiteY35" fmla="*/ 567207 h 1177964"/>
              <a:gd name="connsiteX36" fmla="*/ 117122 w 1294670"/>
              <a:gd name="connsiteY36" fmla="*/ 529803 h 1177964"/>
              <a:gd name="connsiteX37" fmla="*/ 37132 w 1294670"/>
              <a:gd name="connsiteY37" fmla="*/ 480734 h 1177964"/>
              <a:gd name="connsiteX38" fmla="*/ 7397 w 1294670"/>
              <a:gd name="connsiteY38" fmla="*/ 423639 h 1177964"/>
              <a:gd name="connsiteX39" fmla="*/ 5458 w 1294670"/>
              <a:gd name="connsiteY39" fmla="*/ 331788 h 1177964"/>
              <a:gd name="connsiteX40" fmla="*/ 99324 w 1294670"/>
              <a:gd name="connsiteY40" fmla="*/ 220997 h 1177964"/>
              <a:gd name="connsiteX41" fmla="*/ 183584 w 1294670"/>
              <a:gd name="connsiteY41" fmla="*/ 220878 h 1177964"/>
              <a:gd name="connsiteX42" fmla="*/ 425254 w 1294670"/>
              <a:gd name="connsiteY42" fmla="*/ 291416 h 1177964"/>
              <a:gd name="connsiteX43" fmla="*/ 368986 w 1294670"/>
              <a:gd name="connsiteY43" fmla="*/ 140334 h 1177964"/>
              <a:gd name="connsiteX44" fmla="*/ 359891 w 1294670"/>
              <a:gd name="connsiteY44" fmla="*/ 102376 h 1177964"/>
              <a:gd name="connsiteX45" fmla="*/ 349729 w 1294670"/>
              <a:gd name="connsiteY45" fmla="*/ 76715 h 1177964"/>
              <a:gd name="connsiteX46" fmla="*/ 340401 w 1294670"/>
              <a:gd name="connsiteY46" fmla="*/ 2187 h 1177964"/>
              <a:gd name="connsiteX47" fmla="*/ 340983 w 1294670"/>
              <a:gd name="connsiteY47" fmla="*/ 0 h 117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4670" h="1177964">
                <a:moveTo>
                  <a:pt x="340983" y="0"/>
                </a:moveTo>
                <a:lnTo>
                  <a:pt x="634632" y="0"/>
                </a:lnTo>
                <a:lnTo>
                  <a:pt x="655133" y="56263"/>
                </a:lnTo>
                <a:cubicBezTo>
                  <a:pt x="710099" y="207115"/>
                  <a:pt x="710099" y="207115"/>
                  <a:pt x="710099" y="207115"/>
                </a:cubicBezTo>
                <a:cubicBezTo>
                  <a:pt x="734257" y="157177"/>
                  <a:pt x="731371" y="161882"/>
                  <a:pt x="768893" y="100714"/>
                </a:cubicBezTo>
                <a:cubicBezTo>
                  <a:pt x="791451" y="69220"/>
                  <a:pt x="811121" y="42432"/>
                  <a:pt x="828133" y="21297"/>
                </a:cubicBezTo>
                <a:lnTo>
                  <a:pt x="846479" y="0"/>
                </a:lnTo>
                <a:lnTo>
                  <a:pt x="1083221" y="0"/>
                </a:lnTo>
                <a:lnTo>
                  <a:pt x="1100895" y="22676"/>
                </a:lnTo>
                <a:cubicBezTo>
                  <a:pt x="1112901" y="41373"/>
                  <a:pt x="1120523" y="60619"/>
                  <a:pt x="1125070" y="79598"/>
                </a:cubicBezTo>
                <a:cubicBezTo>
                  <a:pt x="1132346" y="109964"/>
                  <a:pt x="1128392" y="126966"/>
                  <a:pt x="1113960" y="150493"/>
                </a:cubicBezTo>
                <a:cubicBezTo>
                  <a:pt x="937142" y="417624"/>
                  <a:pt x="937142" y="417624"/>
                  <a:pt x="937142" y="417624"/>
                </a:cubicBezTo>
                <a:cubicBezTo>
                  <a:pt x="1119777" y="426046"/>
                  <a:pt x="1119777" y="426046"/>
                  <a:pt x="1119777" y="426046"/>
                </a:cubicBezTo>
                <a:cubicBezTo>
                  <a:pt x="1182329" y="419086"/>
                  <a:pt x="1221039" y="429881"/>
                  <a:pt x="1246385" y="451904"/>
                </a:cubicBezTo>
                <a:cubicBezTo>
                  <a:pt x="1271730" y="473928"/>
                  <a:pt x="1283712" y="507181"/>
                  <a:pt x="1288101" y="542252"/>
                </a:cubicBezTo>
                <a:cubicBezTo>
                  <a:pt x="1296129" y="592508"/>
                  <a:pt x="1297632" y="632285"/>
                  <a:pt x="1287905" y="658697"/>
                </a:cubicBezTo>
                <a:cubicBezTo>
                  <a:pt x="1278179" y="685110"/>
                  <a:pt x="1254337" y="702863"/>
                  <a:pt x="1208787" y="713777"/>
                </a:cubicBezTo>
                <a:cubicBezTo>
                  <a:pt x="1186012" y="719233"/>
                  <a:pt x="1170828" y="722871"/>
                  <a:pt x="1158531" y="721803"/>
                </a:cubicBezTo>
                <a:cubicBezTo>
                  <a:pt x="1131051" y="724374"/>
                  <a:pt x="1120573" y="730898"/>
                  <a:pt x="1017492" y="719471"/>
                </a:cubicBezTo>
                <a:cubicBezTo>
                  <a:pt x="906819" y="709863"/>
                  <a:pt x="928527" y="716704"/>
                  <a:pt x="877520" y="704842"/>
                </a:cubicBezTo>
                <a:cubicBezTo>
                  <a:pt x="946956" y="961139"/>
                  <a:pt x="946956" y="961139"/>
                  <a:pt x="946956" y="961139"/>
                </a:cubicBezTo>
                <a:cubicBezTo>
                  <a:pt x="963327" y="1029464"/>
                  <a:pt x="966649" y="1076832"/>
                  <a:pt x="946445" y="1109769"/>
                </a:cubicBezTo>
                <a:cubicBezTo>
                  <a:pt x="933832" y="1140887"/>
                  <a:pt x="899512" y="1165165"/>
                  <a:pt x="856848" y="1171373"/>
                </a:cubicBezTo>
                <a:cubicBezTo>
                  <a:pt x="818890" y="1180467"/>
                  <a:pt x="786704" y="1180151"/>
                  <a:pt x="760291" y="1170424"/>
                </a:cubicBezTo>
                <a:cubicBezTo>
                  <a:pt x="736764" y="1155992"/>
                  <a:pt x="707781" y="1118785"/>
                  <a:pt x="683819" y="1052279"/>
                </a:cubicBezTo>
                <a:cubicBezTo>
                  <a:pt x="588285" y="754070"/>
                  <a:pt x="588285" y="754070"/>
                  <a:pt x="588285" y="754070"/>
                </a:cubicBezTo>
                <a:cubicBezTo>
                  <a:pt x="450492" y="999811"/>
                  <a:pt x="450492" y="999811"/>
                  <a:pt x="450492" y="999811"/>
                </a:cubicBezTo>
                <a:cubicBezTo>
                  <a:pt x="425266" y="1062047"/>
                  <a:pt x="389879" y="1098621"/>
                  <a:pt x="344329" y="1109535"/>
                </a:cubicBezTo>
                <a:cubicBezTo>
                  <a:pt x="321554" y="1114991"/>
                  <a:pt x="296960" y="1112856"/>
                  <a:pt x="278138" y="1101311"/>
                </a:cubicBezTo>
                <a:cubicBezTo>
                  <a:pt x="251726" y="1091584"/>
                  <a:pt x="235791" y="1075333"/>
                  <a:pt x="218037" y="1051491"/>
                </a:cubicBezTo>
                <a:cubicBezTo>
                  <a:pt x="213331" y="1048604"/>
                  <a:pt x="206807" y="1038126"/>
                  <a:pt x="200283" y="1027648"/>
                </a:cubicBezTo>
                <a:cubicBezTo>
                  <a:pt x="189053" y="1014284"/>
                  <a:pt x="177824" y="1000919"/>
                  <a:pt x="178891" y="988622"/>
                </a:cubicBezTo>
                <a:cubicBezTo>
                  <a:pt x="170548" y="970553"/>
                  <a:pt x="175569" y="941254"/>
                  <a:pt x="191068" y="905431"/>
                </a:cubicBezTo>
                <a:cubicBezTo>
                  <a:pt x="198976" y="871426"/>
                  <a:pt x="234679" y="802666"/>
                  <a:pt x="287701" y="705675"/>
                </a:cubicBezTo>
                <a:cubicBezTo>
                  <a:pt x="317632" y="646326"/>
                  <a:pt x="376862" y="591998"/>
                  <a:pt x="379748" y="587292"/>
                </a:cubicBezTo>
                <a:cubicBezTo>
                  <a:pt x="362746" y="583338"/>
                  <a:pt x="304147" y="573296"/>
                  <a:pt x="262551" y="567207"/>
                </a:cubicBezTo>
                <a:cubicBezTo>
                  <a:pt x="248435" y="558548"/>
                  <a:pt x="186950" y="553210"/>
                  <a:pt x="117122" y="529803"/>
                </a:cubicBezTo>
                <a:cubicBezTo>
                  <a:pt x="51999" y="509282"/>
                  <a:pt x="74774" y="503825"/>
                  <a:pt x="37132" y="480734"/>
                </a:cubicBezTo>
                <a:cubicBezTo>
                  <a:pt x="23016" y="472075"/>
                  <a:pt x="14673" y="454005"/>
                  <a:pt x="7397" y="423639"/>
                </a:cubicBezTo>
                <a:cubicBezTo>
                  <a:pt x="-4584" y="390386"/>
                  <a:pt x="437" y="361087"/>
                  <a:pt x="5458" y="331788"/>
                </a:cubicBezTo>
                <a:cubicBezTo>
                  <a:pt x="12614" y="277895"/>
                  <a:pt x="46182" y="233729"/>
                  <a:pt x="99324" y="220997"/>
                </a:cubicBezTo>
                <a:cubicBezTo>
                  <a:pt x="122099" y="215540"/>
                  <a:pt x="146693" y="217675"/>
                  <a:pt x="183584" y="220878"/>
                </a:cubicBezTo>
                <a:cubicBezTo>
                  <a:pt x="312762" y="274216"/>
                  <a:pt x="310943" y="266625"/>
                  <a:pt x="425254" y="291416"/>
                </a:cubicBezTo>
                <a:cubicBezTo>
                  <a:pt x="368986" y="140334"/>
                  <a:pt x="368986" y="140334"/>
                  <a:pt x="368986" y="140334"/>
                </a:cubicBezTo>
                <a:cubicBezTo>
                  <a:pt x="370053" y="128037"/>
                  <a:pt x="366415" y="112854"/>
                  <a:pt x="359891" y="102376"/>
                </a:cubicBezTo>
                <a:cubicBezTo>
                  <a:pt x="358072" y="94784"/>
                  <a:pt x="351548" y="84306"/>
                  <a:pt x="349729" y="76715"/>
                </a:cubicBezTo>
                <a:cubicBezTo>
                  <a:pt x="342453" y="46349"/>
                  <a:pt x="339615" y="21943"/>
                  <a:pt x="340401" y="2187"/>
                </a:cubicBezTo>
                <a:lnTo>
                  <a:pt x="34098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Date Placeholder 6">
            <a:extLst>
              <a:ext uri="{FF2B5EF4-FFF2-40B4-BE49-F238E27FC236}">
                <a16:creationId xmlns:a16="http://schemas.microsoft.com/office/drawing/2014/main" id="{34DE2ADF-7550-4E57-A8CB-EC53AC0A0798}"/>
              </a:ext>
            </a:extLst>
          </p:cNvPr>
          <p:cNvSpPr>
            <a:spLocks noGrp="1"/>
          </p:cNvSpPr>
          <p:nvPr>
            <p:ph type="dt" sz="half" idx="10"/>
          </p:nvPr>
        </p:nvSpPr>
        <p:spPr/>
        <p:txBody>
          <a:bodyPr/>
          <a:lstStyle/>
          <a:p>
            <a:r>
              <a:rPr lang="en-US" dirty="0"/>
              <a:t>Sunday, January 31, 20XX</a:t>
            </a:r>
          </a:p>
        </p:txBody>
      </p:sp>
      <p:sp>
        <p:nvSpPr>
          <p:cNvPr id="8" name="Footer Placeholder 7">
            <a:extLst>
              <a:ext uri="{FF2B5EF4-FFF2-40B4-BE49-F238E27FC236}">
                <a16:creationId xmlns:a16="http://schemas.microsoft.com/office/drawing/2014/main" id="{74617D2E-8DED-4400-8E86-4FC2EB7FB63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0B206A86-FA64-4378-BF55-5E12CC4A9EB9}"/>
              </a:ext>
            </a:extLst>
          </p:cNvPr>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870079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meline/Chart/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42EB-9E0B-49F7-8E10-36B571EA463C}"/>
              </a:ext>
            </a:extLst>
          </p:cNvPr>
          <p:cNvSpPr>
            <a:spLocks noGrp="1"/>
          </p:cNvSpPr>
          <p:nvPr>
            <p:ph type="title"/>
          </p:nvPr>
        </p:nvSpPr>
        <p:spPr>
          <a:xfrm>
            <a:off x="720000" y="619200"/>
            <a:ext cx="10728322" cy="788666"/>
          </a:xfrm>
        </p:spPr>
        <p:txBody>
          <a:bodyPr anchor="ctr"/>
          <a:lstStyle>
            <a:lvl1pPr algn="ctr">
              <a:defRPr/>
            </a:lvl1pPr>
          </a:lstStyle>
          <a:p>
            <a:r>
              <a:rPr lang="en-US"/>
              <a:t>Click to edit Master title style</a:t>
            </a:r>
            <a:endParaRPr lang="en-US" dirty="0"/>
          </a:p>
        </p:txBody>
      </p:sp>
      <p:grpSp>
        <p:nvGrpSpPr>
          <p:cNvPr id="6" name="Group 5">
            <a:extLst>
              <a:ext uri="{FF2B5EF4-FFF2-40B4-BE49-F238E27FC236}">
                <a16:creationId xmlns:a16="http://schemas.microsoft.com/office/drawing/2014/main" id="{745DFF49-F0B6-4108-84E7-A232D5C93F6D}"/>
              </a:ext>
              <a:ext uri="{C183D7F6-B498-43B3-948B-1728B52AA6E4}">
                <adec:decorative xmlns:adec="http://schemas.microsoft.com/office/drawing/2017/decorative" val="1"/>
              </a:ext>
            </a:extLst>
          </p:cNvPr>
          <p:cNvGrpSpPr/>
          <p:nvPr userDrawn="1"/>
        </p:nvGrpSpPr>
        <p:grpSpPr>
          <a:xfrm>
            <a:off x="389400" y="406270"/>
            <a:ext cx="684878" cy="1449344"/>
            <a:chOff x="643527" y="1187494"/>
            <a:chExt cx="1434178" cy="3035022"/>
          </a:xfrm>
        </p:grpSpPr>
        <p:sp>
          <p:nvSpPr>
            <p:cNvPr id="7" name="Freeform 78">
              <a:extLst>
                <a:ext uri="{FF2B5EF4-FFF2-40B4-BE49-F238E27FC236}">
                  <a16:creationId xmlns:a16="http://schemas.microsoft.com/office/drawing/2014/main" id="{26429D18-1F25-4DC1-AA62-9756BB4893A5}"/>
                </a:ext>
              </a:extLst>
            </p:cNvPr>
            <p:cNvSpPr>
              <a:spLocks/>
            </p:cNvSpPr>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8" name="Freeform 79">
              <a:extLst>
                <a:ext uri="{FF2B5EF4-FFF2-40B4-BE49-F238E27FC236}">
                  <a16:creationId xmlns:a16="http://schemas.microsoft.com/office/drawing/2014/main" id="{2F8190FD-FA1E-45E0-92AF-2477E4DA55AA}"/>
                </a:ext>
              </a:extLst>
            </p:cNvPr>
            <p:cNvSpPr>
              <a:spLocks/>
            </p:cNvSpPr>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9" name="Freeform 85">
              <a:extLst>
                <a:ext uri="{FF2B5EF4-FFF2-40B4-BE49-F238E27FC236}">
                  <a16:creationId xmlns:a16="http://schemas.microsoft.com/office/drawing/2014/main" id="{68978028-4C22-4D83-8C18-F33CD82D3520}"/>
                </a:ext>
              </a:extLst>
            </p:cNvPr>
            <p:cNvSpPr>
              <a:spLocks/>
            </p:cNvSpPr>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grpSp>
      <p:grpSp>
        <p:nvGrpSpPr>
          <p:cNvPr id="10" name="Group 9">
            <a:extLst>
              <a:ext uri="{FF2B5EF4-FFF2-40B4-BE49-F238E27FC236}">
                <a16:creationId xmlns:a16="http://schemas.microsoft.com/office/drawing/2014/main" id="{72B55D6E-6E16-48FC-A299-E4396F6ECE60}"/>
              </a:ext>
              <a:ext uri="{C183D7F6-B498-43B3-948B-1728B52AA6E4}">
                <adec:decorative xmlns:adec="http://schemas.microsoft.com/office/drawing/2017/decorative" val="1"/>
              </a:ext>
            </a:extLst>
          </p:cNvPr>
          <p:cNvGrpSpPr/>
          <p:nvPr userDrawn="1"/>
        </p:nvGrpSpPr>
        <p:grpSpPr>
          <a:xfrm>
            <a:off x="11025211" y="268795"/>
            <a:ext cx="632305" cy="1606552"/>
            <a:chOff x="10224385" y="954724"/>
            <a:chExt cx="1324087" cy="3364228"/>
          </a:xfrm>
        </p:grpSpPr>
        <p:sp>
          <p:nvSpPr>
            <p:cNvPr id="11" name="Freeform 80">
              <a:extLst>
                <a:ext uri="{FF2B5EF4-FFF2-40B4-BE49-F238E27FC236}">
                  <a16:creationId xmlns:a16="http://schemas.microsoft.com/office/drawing/2014/main" id="{049B3391-07C4-4691-9541-15597E0AD373}"/>
                </a:ext>
              </a:extLst>
            </p:cNvPr>
            <p:cNvSpPr>
              <a:spLocks/>
            </p:cNvSpPr>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12" name="Freeform 84">
              <a:extLst>
                <a:ext uri="{FF2B5EF4-FFF2-40B4-BE49-F238E27FC236}">
                  <a16:creationId xmlns:a16="http://schemas.microsoft.com/office/drawing/2014/main" id="{48C4D1B0-7C6A-430D-AE7E-358BE4288FB2}"/>
                </a:ext>
              </a:extLst>
            </p:cNvPr>
            <p:cNvSpPr>
              <a:spLocks/>
            </p:cNvSpPr>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13" name="Freeform 87">
              <a:extLst>
                <a:ext uri="{FF2B5EF4-FFF2-40B4-BE49-F238E27FC236}">
                  <a16:creationId xmlns:a16="http://schemas.microsoft.com/office/drawing/2014/main" id="{4B16BFE5-BF16-4086-B18B-F01774CAD03D}"/>
                </a:ext>
              </a:extLst>
            </p:cNvPr>
            <p:cNvSpPr>
              <a:spLocks/>
            </p:cNvSpPr>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grpSp>
      <p:sp>
        <p:nvSpPr>
          <p:cNvPr id="16" name="Content Placeholder 15">
            <a:extLst>
              <a:ext uri="{FF2B5EF4-FFF2-40B4-BE49-F238E27FC236}">
                <a16:creationId xmlns:a16="http://schemas.microsoft.com/office/drawing/2014/main" id="{4D52E10E-90D0-4871-B821-A722EECDF74D}"/>
              </a:ext>
            </a:extLst>
          </p:cNvPr>
          <p:cNvSpPr>
            <a:spLocks noGrp="1"/>
          </p:cNvSpPr>
          <p:nvPr>
            <p:ph sz="quarter" idx="13"/>
          </p:nvPr>
        </p:nvSpPr>
        <p:spPr>
          <a:xfrm>
            <a:off x="774133" y="2385982"/>
            <a:ext cx="10643735" cy="324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a:extLst>
              <a:ext uri="{FF2B5EF4-FFF2-40B4-BE49-F238E27FC236}">
                <a16:creationId xmlns:a16="http://schemas.microsoft.com/office/drawing/2014/main" id="{E9328E85-B332-4169-836E-DE954137E10D}"/>
              </a:ext>
            </a:extLst>
          </p:cNvPr>
          <p:cNvSpPr>
            <a:spLocks noGrp="1"/>
          </p:cNvSpPr>
          <p:nvPr>
            <p:ph type="dt" sz="half" idx="14"/>
          </p:nvPr>
        </p:nvSpPr>
        <p:spPr/>
        <p:txBody>
          <a:bodyPr/>
          <a:lstStyle/>
          <a:p>
            <a:r>
              <a:rPr lang="en-US" dirty="0"/>
              <a:t>Sunday, January 31, 20XX</a:t>
            </a:r>
          </a:p>
        </p:txBody>
      </p:sp>
      <p:sp>
        <p:nvSpPr>
          <p:cNvPr id="15" name="Footer Placeholder 14">
            <a:extLst>
              <a:ext uri="{FF2B5EF4-FFF2-40B4-BE49-F238E27FC236}">
                <a16:creationId xmlns:a16="http://schemas.microsoft.com/office/drawing/2014/main" id="{C813C9F2-771F-4066-9E78-F47A0C0ACC69}"/>
              </a:ext>
            </a:extLst>
          </p:cNvPr>
          <p:cNvSpPr>
            <a:spLocks noGrp="1"/>
          </p:cNvSpPr>
          <p:nvPr>
            <p:ph type="ftr" sz="quarter" idx="15"/>
          </p:nvPr>
        </p:nvSpPr>
        <p:spPr/>
        <p:txBody>
          <a:bodyPr/>
          <a:lstStyle/>
          <a:p>
            <a:r>
              <a:rPr lang="en-US" dirty="0"/>
              <a:t>Sample Footer Text</a:t>
            </a:r>
          </a:p>
        </p:txBody>
      </p:sp>
      <p:sp>
        <p:nvSpPr>
          <p:cNvPr id="17" name="Slide Number Placeholder 16">
            <a:extLst>
              <a:ext uri="{FF2B5EF4-FFF2-40B4-BE49-F238E27FC236}">
                <a16:creationId xmlns:a16="http://schemas.microsoft.com/office/drawing/2014/main" id="{B0EA2B99-A7F9-4A91-89D1-A7B1B15982EA}"/>
              </a:ext>
            </a:extLst>
          </p:cNvPr>
          <p:cNvSpPr>
            <a:spLocks noGrp="1"/>
          </p:cNvSpPr>
          <p:nvPr>
            <p:ph type="sldNum" sz="quarter" idx="16"/>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267903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5BDD2C61-C6B3-4886-A27C-B61C62974FBD}"/>
              </a:ext>
            </a:extLst>
          </p:cNvPr>
          <p:cNvSpPr>
            <a:spLocks noGrp="1"/>
          </p:cNvSpPr>
          <p:nvPr>
            <p:ph type="pic" sz="quarter" idx="11"/>
          </p:nvPr>
        </p:nvSpPr>
        <p:spPr>
          <a:xfrm>
            <a:off x="0" y="1"/>
            <a:ext cx="4817996" cy="6858001"/>
          </a:xfrm>
          <a:custGeom>
            <a:avLst/>
            <a:gdLst>
              <a:gd name="connsiteX0" fmla="*/ 0 w 4817996"/>
              <a:gd name="connsiteY0" fmla="*/ 0 h 6858001"/>
              <a:gd name="connsiteX1" fmla="*/ 4455466 w 4817996"/>
              <a:gd name="connsiteY1" fmla="*/ 0 h 6858001"/>
              <a:gd name="connsiteX2" fmla="*/ 4203348 w 4817996"/>
              <a:gd name="connsiteY2" fmla="*/ 98577 h 6858001"/>
              <a:gd name="connsiteX3" fmla="*/ 3717157 w 4817996"/>
              <a:gd name="connsiteY3" fmla="*/ 385307 h 6858001"/>
              <a:gd name="connsiteX4" fmla="*/ 2532107 w 4817996"/>
              <a:gd name="connsiteY4" fmla="*/ 1957426 h 6858001"/>
              <a:gd name="connsiteX5" fmla="*/ 2331242 w 4817996"/>
              <a:gd name="connsiteY5" fmla="*/ 3153405 h 6858001"/>
              <a:gd name="connsiteX6" fmla="*/ 2338687 w 4817996"/>
              <a:gd name="connsiteY6" fmla="*/ 3309256 h 6858001"/>
              <a:gd name="connsiteX7" fmla="*/ 2344494 w 4817996"/>
              <a:gd name="connsiteY7" fmla="*/ 3309256 h 6858001"/>
              <a:gd name="connsiteX8" fmla="*/ 2350370 w 4817996"/>
              <a:gd name="connsiteY8" fmla="*/ 3436629 h 6858001"/>
              <a:gd name="connsiteX9" fmla="*/ 2752145 w 4817996"/>
              <a:gd name="connsiteY9" fmla="*/ 5098005 h 6858001"/>
              <a:gd name="connsiteX10" fmla="*/ 3955219 w 4817996"/>
              <a:gd name="connsiteY10" fmla="*/ 6437308 h 6858001"/>
              <a:gd name="connsiteX11" fmla="*/ 4698058 w 4817996"/>
              <a:gd name="connsiteY11" fmla="*/ 6817628 h 6858001"/>
              <a:gd name="connsiteX12" fmla="*/ 4817996 w 4817996"/>
              <a:gd name="connsiteY12" fmla="*/ 6858001 h 6858001"/>
              <a:gd name="connsiteX13" fmla="*/ 1 w 4817996"/>
              <a:gd name="connsiteY13" fmla="*/ 6858001 h 6858001"/>
              <a:gd name="connsiteX14" fmla="*/ 1 w 4817996"/>
              <a:gd name="connsiteY14" fmla="*/ 3430801 h 6858001"/>
              <a:gd name="connsiteX15" fmla="*/ 0 w 4817996"/>
              <a:gd name="connsiteY15" fmla="*/ 34308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17996" h="6858001">
                <a:moveTo>
                  <a:pt x="0" y="0"/>
                </a:moveTo>
                <a:lnTo>
                  <a:pt x="4455466" y="0"/>
                </a:lnTo>
                <a:lnTo>
                  <a:pt x="4203348" y="98577"/>
                </a:lnTo>
                <a:cubicBezTo>
                  <a:pt x="4032147" y="174775"/>
                  <a:pt x="3867541" y="268390"/>
                  <a:pt x="3717157" y="385307"/>
                </a:cubicBezTo>
                <a:cubicBezTo>
                  <a:pt x="3209493" y="685318"/>
                  <a:pt x="2760405" y="1430200"/>
                  <a:pt x="2532107" y="1957426"/>
                </a:cubicBezTo>
                <a:cubicBezTo>
                  <a:pt x="2361446" y="2353398"/>
                  <a:pt x="2323850" y="2753091"/>
                  <a:pt x="2331242" y="3153405"/>
                </a:cubicBezTo>
                <a:lnTo>
                  <a:pt x="2338687" y="3309256"/>
                </a:lnTo>
                <a:lnTo>
                  <a:pt x="2344494" y="3309256"/>
                </a:lnTo>
                <a:lnTo>
                  <a:pt x="2350370" y="3436629"/>
                </a:lnTo>
                <a:cubicBezTo>
                  <a:pt x="2387168" y="3989406"/>
                  <a:pt x="2484045" y="4543706"/>
                  <a:pt x="2752145" y="5098005"/>
                </a:cubicBezTo>
                <a:cubicBezTo>
                  <a:pt x="3019495" y="5583017"/>
                  <a:pt x="3420520" y="5997980"/>
                  <a:pt x="3955219" y="6437308"/>
                </a:cubicBezTo>
                <a:cubicBezTo>
                  <a:pt x="4155731" y="6593206"/>
                  <a:pt x="4393840" y="6710127"/>
                  <a:pt x="4698058" y="6817628"/>
                </a:cubicBezTo>
                <a:lnTo>
                  <a:pt x="4817996" y="6858001"/>
                </a:lnTo>
                <a:lnTo>
                  <a:pt x="1" y="6858001"/>
                </a:lnTo>
                <a:lnTo>
                  <a:pt x="1" y="3430801"/>
                </a:lnTo>
                <a:lnTo>
                  <a:pt x="0" y="3430801"/>
                </a:lnTo>
                <a:close/>
              </a:path>
            </a:pathLst>
          </a:custGeom>
        </p:spPr>
        <p:txBody>
          <a:bodyPr wrap="square">
            <a:noAutofit/>
          </a:bodyPr>
          <a:lstStyle/>
          <a:p>
            <a:r>
              <a:rPr lang="en-US"/>
              <a:t>Click icon to add picture</a:t>
            </a:r>
            <a:endParaRPr lang="en-US" dirty="0"/>
          </a:p>
        </p:txBody>
      </p:sp>
      <p:sp>
        <p:nvSpPr>
          <p:cNvPr id="15" name="Picture Placeholder 14">
            <a:extLst>
              <a:ext uri="{FF2B5EF4-FFF2-40B4-BE49-F238E27FC236}">
                <a16:creationId xmlns:a16="http://schemas.microsoft.com/office/drawing/2014/main" id="{9CE00F47-2241-4615-AFC0-D2FC201469EB}"/>
              </a:ext>
            </a:extLst>
          </p:cNvPr>
          <p:cNvSpPr>
            <a:spLocks noGrp="1"/>
          </p:cNvSpPr>
          <p:nvPr>
            <p:ph type="pic" sz="quarter" idx="12"/>
          </p:nvPr>
        </p:nvSpPr>
        <p:spPr>
          <a:xfrm>
            <a:off x="7374705" y="-3"/>
            <a:ext cx="4817297" cy="6858001"/>
          </a:xfrm>
          <a:custGeom>
            <a:avLst/>
            <a:gdLst>
              <a:gd name="connsiteX0" fmla="*/ 347148 w 4817297"/>
              <a:gd name="connsiteY0" fmla="*/ 0 h 6858001"/>
              <a:gd name="connsiteX1" fmla="*/ 4817296 w 4817297"/>
              <a:gd name="connsiteY1" fmla="*/ 0 h 6858001"/>
              <a:gd name="connsiteX2" fmla="*/ 4817296 w 4817297"/>
              <a:gd name="connsiteY2" fmla="*/ 3430803 h 6858001"/>
              <a:gd name="connsiteX3" fmla="*/ 4817297 w 4817297"/>
              <a:gd name="connsiteY3" fmla="*/ 3430803 h 6858001"/>
              <a:gd name="connsiteX4" fmla="*/ 4817297 w 4817297"/>
              <a:gd name="connsiteY4" fmla="*/ 6858001 h 6858001"/>
              <a:gd name="connsiteX5" fmla="*/ 0 w 4817297"/>
              <a:gd name="connsiteY5" fmla="*/ 6858001 h 6858001"/>
              <a:gd name="connsiteX6" fmla="*/ 135795 w 4817297"/>
              <a:gd name="connsiteY6" fmla="*/ 6800192 h 6858001"/>
              <a:gd name="connsiteX7" fmla="*/ 526928 w 4817297"/>
              <a:gd name="connsiteY7" fmla="*/ 6585547 h 6858001"/>
              <a:gd name="connsiteX8" fmla="*/ 1931265 w 4817297"/>
              <a:gd name="connsiteY8" fmla="*/ 5158286 h 6858001"/>
              <a:gd name="connsiteX9" fmla="*/ 2456696 w 4817297"/>
              <a:gd name="connsiteY9" fmla="*/ 3488484 h 6858001"/>
              <a:gd name="connsiteX10" fmla="*/ 2458676 w 4817297"/>
              <a:gd name="connsiteY10" fmla="*/ 3430803 h 6858001"/>
              <a:gd name="connsiteX11" fmla="*/ 2462239 w 4817297"/>
              <a:gd name="connsiteY11" fmla="*/ 3430803 h 6858001"/>
              <a:gd name="connsiteX12" fmla="*/ 2465963 w 4817297"/>
              <a:gd name="connsiteY12" fmla="*/ 3318938 h 6858001"/>
              <a:gd name="connsiteX13" fmla="*/ 2064188 w 4817297"/>
              <a:gd name="connsiteY13" fmla="*/ 1595395 h 6858001"/>
              <a:gd name="connsiteX14" fmla="*/ 794276 w 4817297"/>
              <a:gd name="connsiteY14" fmla="*/ 215347 h 6858001"/>
              <a:gd name="connsiteX15" fmla="*/ 546722 w 4817297"/>
              <a:gd name="connsiteY15" fmla="*/ 1000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17297" h="6858001">
                <a:moveTo>
                  <a:pt x="347148" y="0"/>
                </a:moveTo>
                <a:lnTo>
                  <a:pt x="4817296" y="0"/>
                </a:lnTo>
                <a:lnTo>
                  <a:pt x="4817296" y="3430803"/>
                </a:lnTo>
                <a:lnTo>
                  <a:pt x="4817297" y="3430803"/>
                </a:lnTo>
                <a:lnTo>
                  <a:pt x="4817297" y="6858001"/>
                </a:lnTo>
                <a:lnTo>
                  <a:pt x="0" y="6858001"/>
                </a:lnTo>
                <a:lnTo>
                  <a:pt x="135795" y="6800192"/>
                </a:lnTo>
                <a:cubicBezTo>
                  <a:pt x="263380" y="6740562"/>
                  <a:pt x="393065" y="6669374"/>
                  <a:pt x="526928" y="6585547"/>
                </a:cubicBezTo>
                <a:cubicBezTo>
                  <a:pt x="1128465" y="6228916"/>
                  <a:pt x="1663915" y="5760515"/>
                  <a:pt x="1931265" y="5158286"/>
                </a:cubicBezTo>
                <a:cubicBezTo>
                  <a:pt x="2223678" y="4631336"/>
                  <a:pt x="2413747" y="4104949"/>
                  <a:pt x="2456696" y="3488484"/>
                </a:cubicBezTo>
                <a:lnTo>
                  <a:pt x="2458676" y="3430803"/>
                </a:lnTo>
                <a:lnTo>
                  <a:pt x="2462239" y="3430803"/>
                </a:lnTo>
                <a:lnTo>
                  <a:pt x="2465963" y="3318938"/>
                </a:lnTo>
                <a:cubicBezTo>
                  <a:pt x="2465963" y="2697917"/>
                  <a:pt x="2331537" y="2076895"/>
                  <a:pt x="2064188" y="1595395"/>
                </a:cubicBezTo>
                <a:cubicBezTo>
                  <a:pt x="1863675" y="1111620"/>
                  <a:pt x="1395813" y="628603"/>
                  <a:pt x="794276" y="215347"/>
                </a:cubicBezTo>
                <a:cubicBezTo>
                  <a:pt x="710542" y="180846"/>
                  <a:pt x="628685" y="141179"/>
                  <a:pt x="546722" y="100007"/>
                </a:cubicBezTo>
                <a:close/>
              </a:path>
            </a:pathLst>
          </a:custGeom>
        </p:spPr>
        <p:txBody>
          <a:bodyPr wrap="square">
            <a:noAutofit/>
          </a:bodyPr>
          <a:lstStyle/>
          <a:p>
            <a:r>
              <a:rPr lang="en-US"/>
              <a:t>Click icon to add picture</a:t>
            </a:r>
            <a:endParaRPr lang="en-US" dirty="0"/>
          </a:p>
        </p:txBody>
      </p:sp>
      <p:sp>
        <p:nvSpPr>
          <p:cNvPr id="6" name="Title 5">
            <a:extLst>
              <a:ext uri="{FF2B5EF4-FFF2-40B4-BE49-F238E27FC236}">
                <a16:creationId xmlns:a16="http://schemas.microsoft.com/office/drawing/2014/main" id="{570DF321-2A6F-4AC4-84EC-9642B372A0E5}"/>
              </a:ext>
            </a:extLst>
          </p:cNvPr>
          <p:cNvSpPr>
            <a:spLocks noGrp="1"/>
          </p:cNvSpPr>
          <p:nvPr>
            <p:ph type="title"/>
          </p:nvPr>
        </p:nvSpPr>
        <p:spPr>
          <a:xfrm>
            <a:off x="3668764" y="728529"/>
            <a:ext cx="4929136" cy="3694556"/>
          </a:xfrm>
        </p:spPr>
        <p:txBody>
          <a:bodyPr anchor="b">
            <a:normAutofit/>
          </a:bodyPr>
          <a:lstStyle>
            <a:lvl1pPr algn="ctr">
              <a:lnSpc>
                <a:spcPct val="120000"/>
              </a:lnSpc>
              <a:spcBef>
                <a:spcPts val="1000"/>
              </a:spcBef>
              <a:defRPr sz="4400"/>
            </a:lvl1pPr>
          </a:lstStyle>
          <a:p>
            <a:r>
              <a:rPr lang="en-US"/>
              <a:t>Click to edit Master title style</a:t>
            </a:r>
          </a:p>
        </p:txBody>
      </p:sp>
      <p:sp>
        <p:nvSpPr>
          <p:cNvPr id="9" name="Text Placeholder 8">
            <a:extLst>
              <a:ext uri="{FF2B5EF4-FFF2-40B4-BE49-F238E27FC236}">
                <a16:creationId xmlns:a16="http://schemas.microsoft.com/office/drawing/2014/main" id="{4B9C34EE-56BF-44B0-AB0C-5E6CDC6076D4}"/>
              </a:ext>
            </a:extLst>
          </p:cNvPr>
          <p:cNvSpPr>
            <a:spLocks noGrp="1"/>
          </p:cNvSpPr>
          <p:nvPr>
            <p:ph type="body" sz="quarter" idx="15"/>
          </p:nvPr>
        </p:nvSpPr>
        <p:spPr>
          <a:xfrm>
            <a:off x="3628231" y="4818014"/>
            <a:ext cx="4935538" cy="853444"/>
          </a:xfrm>
        </p:spPr>
        <p:txBody>
          <a:bodyPr/>
          <a:lstStyle>
            <a:lvl1pPr algn="ctr">
              <a:buNone/>
              <a:defRPr lang="en-US" sz="2800" kern="1200" spc="20" baseline="0" dirty="0" smtClean="0">
                <a:solidFill>
                  <a:schemeClr val="tx2">
                    <a:lumMod val="90000"/>
                  </a:schemeClr>
                </a:solidFill>
                <a:latin typeface="+mn-lt"/>
                <a:ea typeface="+mn-ea"/>
                <a:cs typeface="+mn-cs"/>
              </a:defRPr>
            </a:lvl1pPr>
          </a:lstStyle>
          <a:p>
            <a:pPr lvl="0"/>
            <a:r>
              <a:rPr lang="en-US"/>
              <a:t>Click to edit Master text styles</a:t>
            </a:r>
          </a:p>
        </p:txBody>
      </p:sp>
      <p:sp>
        <p:nvSpPr>
          <p:cNvPr id="2" name="Date Placeholder 1">
            <a:extLst>
              <a:ext uri="{FF2B5EF4-FFF2-40B4-BE49-F238E27FC236}">
                <a16:creationId xmlns:a16="http://schemas.microsoft.com/office/drawing/2014/main" id="{2857AF69-69C2-4187-8895-13BF350A8092}"/>
              </a:ext>
            </a:extLst>
          </p:cNvPr>
          <p:cNvSpPr>
            <a:spLocks noGrp="1"/>
          </p:cNvSpPr>
          <p:nvPr>
            <p:ph type="dt" sz="half" idx="16"/>
          </p:nvPr>
        </p:nvSpPr>
        <p:spPr/>
        <p:txBody>
          <a:bodyPr/>
          <a:lstStyle/>
          <a:p>
            <a:r>
              <a:rPr lang="en-US" dirty="0"/>
              <a:t>Sunday, January 31, 20XX</a:t>
            </a:r>
          </a:p>
        </p:txBody>
      </p:sp>
      <p:sp>
        <p:nvSpPr>
          <p:cNvPr id="3" name="Footer Placeholder 2">
            <a:extLst>
              <a:ext uri="{FF2B5EF4-FFF2-40B4-BE49-F238E27FC236}">
                <a16:creationId xmlns:a16="http://schemas.microsoft.com/office/drawing/2014/main" id="{B6250131-119B-4EB8-983E-EA4541B190CA}"/>
              </a:ext>
            </a:extLst>
          </p:cNvPr>
          <p:cNvSpPr>
            <a:spLocks noGrp="1"/>
          </p:cNvSpPr>
          <p:nvPr>
            <p:ph type="ftr" sz="quarter" idx="17"/>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EA50DEAA-16C2-49C9-8258-0016B0955703}"/>
              </a:ext>
            </a:extLst>
          </p:cNvPr>
          <p:cNvSpPr>
            <a:spLocks noGrp="1"/>
          </p:cNvSpPr>
          <p:nvPr>
            <p:ph type="sldNum" sz="quarter" idx="18"/>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10327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11" name="Freeform: Shape 10">
            <a:extLst>
              <a:ext uri="{FF2B5EF4-FFF2-40B4-BE49-F238E27FC236}">
                <a16:creationId xmlns:a16="http://schemas.microsoft.com/office/drawing/2014/main" id="{505ECF08-6E4D-4E2C-BC53-84BAB8528993}"/>
              </a:ext>
              <a:ext uri="{C183D7F6-B498-43B3-948B-1728B52AA6E4}">
                <adec:decorative xmlns:adec="http://schemas.microsoft.com/office/drawing/2017/decorative" val="1"/>
              </a:ext>
            </a:extLst>
          </p:cNvPr>
          <p:cNvSpPr/>
          <p:nvPr userDrawn="1"/>
        </p:nvSpPr>
        <p:spPr>
          <a:xfrm>
            <a:off x="10654049" y="0"/>
            <a:ext cx="1294670" cy="1177964"/>
          </a:xfrm>
          <a:custGeom>
            <a:avLst/>
            <a:gdLst>
              <a:gd name="connsiteX0" fmla="*/ 340983 w 1294670"/>
              <a:gd name="connsiteY0" fmla="*/ 0 h 1177964"/>
              <a:gd name="connsiteX1" fmla="*/ 634632 w 1294670"/>
              <a:gd name="connsiteY1" fmla="*/ 0 h 1177964"/>
              <a:gd name="connsiteX2" fmla="*/ 655133 w 1294670"/>
              <a:gd name="connsiteY2" fmla="*/ 56263 h 1177964"/>
              <a:gd name="connsiteX3" fmla="*/ 710099 w 1294670"/>
              <a:gd name="connsiteY3" fmla="*/ 207115 h 1177964"/>
              <a:gd name="connsiteX4" fmla="*/ 768893 w 1294670"/>
              <a:gd name="connsiteY4" fmla="*/ 100714 h 1177964"/>
              <a:gd name="connsiteX5" fmla="*/ 828133 w 1294670"/>
              <a:gd name="connsiteY5" fmla="*/ 21297 h 1177964"/>
              <a:gd name="connsiteX6" fmla="*/ 846479 w 1294670"/>
              <a:gd name="connsiteY6" fmla="*/ 0 h 1177964"/>
              <a:gd name="connsiteX7" fmla="*/ 1083221 w 1294670"/>
              <a:gd name="connsiteY7" fmla="*/ 0 h 1177964"/>
              <a:gd name="connsiteX8" fmla="*/ 1100895 w 1294670"/>
              <a:gd name="connsiteY8" fmla="*/ 22676 h 1177964"/>
              <a:gd name="connsiteX9" fmla="*/ 1125070 w 1294670"/>
              <a:gd name="connsiteY9" fmla="*/ 79598 h 1177964"/>
              <a:gd name="connsiteX10" fmla="*/ 1113960 w 1294670"/>
              <a:gd name="connsiteY10" fmla="*/ 150493 h 1177964"/>
              <a:gd name="connsiteX11" fmla="*/ 937142 w 1294670"/>
              <a:gd name="connsiteY11" fmla="*/ 417624 h 1177964"/>
              <a:gd name="connsiteX12" fmla="*/ 1119777 w 1294670"/>
              <a:gd name="connsiteY12" fmla="*/ 426046 h 1177964"/>
              <a:gd name="connsiteX13" fmla="*/ 1246385 w 1294670"/>
              <a:gd name="connsiteY13" fmla="*/ 451904 h 1177964"/>
              <a:gd name="connsiteX14" fmla="*/ 1288101 w 1294670"/>
              <a:gd name="connsiteY14" fmla="*/ 542252 h 1177964"/>
              <a:gd name="connsiteX15" fmla="*/ 1287905 w 1294670"/>
              <a:gd name="connsiteY15" fmla="*/ 658697 h 1177964"/>
              <a:gd name="connsiteX16" fmla="*/ 1208787 w 1294670"/>
              <a:gd name="connsiteY16" fmla="*/ 713777 h 1177964"/>
              <a:gd name="connsiteX17" fmla="*/ 1158531 w 1294670"/>
              <a:gd name="connsiteY17" fmla="*/ 721803 h 1177964"/>
              <a:gd name="connsiteX18" fmla="*/ 1017492 w 1294670"/>
              <a:gd name="connsiteY18" fmla="*/ 719471 h 1177964"/>
              <a:gd name="connsiteX19" fmla="*/ 877520 w 1294670"/>
              <a:gd name="connsiteY19" fmla="*/ 704842 h 1177964"/>
              <a:gd name="connsiteX20" fmla="*/ 946956 w 1294670"/>
              <a:gd name="connsiteY20" fmla="*/ 961139 h 1177964"/>
              <a:gd name="connsiteX21" fmla="*/ 946445 w 1294670"/>
              <a:gd name="connsiteY21" fmla="*/ 1109769 h 1177964"/>
              <a:gd name="connsiteX22" fmla="*/ 856848 w 1294670"/>
              <a:gd name="connsiteY22" fmla="*/ 1171373 h 1177964"/>
              <a:gd name="connsiteX23" fmla="*/ 760291 w 1294670"/>
              <a:gd name="connsiteY23" fmla="*/ 1170424 h 1177964"/>
              <a:gd name="connsiteX24" fmla="*/ 683819 w 1294670"/>
              <a:gd name="connsiteY24" fmla="*/ 1052279 h 1177964"/>
              <a:gd name="connsiteX25" fmla="*/ 588285 w 1294670"/>
              <a:gd name="connsiteY25" fmla="*/ 754070 h 1177964"/>
              <a:gd name="connsiteX26" fmla="*/ 450492 w 1294670"/>
              <a:gd name="connsiteY26" fmla="*/ 999811 h 1177964"/>
              <a:gd name="connsiteX27" fmla="*/ 344329 w 1294670"/>
              <a:gd name="connsiteY27" fmla="*/ 1109535 h 1177964"/>
              <a:gd name="connsiteX28" fmla="*/ 278138 w 1294670"/>
              <a:gd name="connsiteY28" fmla="*/ 1101311 h 1177964"/>
              <a:gd name="connsiteX29" fmla="*/ 218037 w 1294670"/>
              <a:gd name="connsiteY29" fmla="*/ 1051491 h 1177964"/>
              <a:gd name="connsiteX30" fmla="*/ 200283 w 1294670"/>
              <a:gd name="connsiteY30" fmla="*/ 1027648 h 1177964"/>
              <a:gd name="connsiteX31" fmla="*/ 178891 w 1294670"/>
              <a:gd name="connsiteY31" fmla="*/ 988622 h 1177964"/>
              <a:gd name="connsiteX32" fmla="*/ 191068 w 1294670"/>
              <a:gd name="connsiteY32" fmla="*/ 905431 h 1177964"/>
              <a:gd name="connsiteX33" fmla="*/ 287701 w 1294670"/>
              <a:gd name="connsiteY33" fmla="*/ 705675 h 1177964"/>
              <a:gd name="connsiteX34" fmla="*/ 379748 w 1294670"/>
              <a:gd name="connsiteY34" fmla="*/ 587292 h 1177964"/>
              <a:gd name="connsiteX35" fmla="*/ 262551 w 1294670"/>
              <a:gd name="connsiteY35" fmla="*/ 567207 h 1177964"/>
              <a:gd name="connsiteX36" fmla="*/ 117122 w 1294670"/>
              <a:gd name="connsiteY36" fmla="*/ 529803 h 1177964"/>
              <a:gd name="connsiteX37" fmla="*/ 37132 w 1294670"/>
              <a:gd name="connsiteY37" fmla="*/ 480734 h 1177964"/>
              <a:gd name="connsiteX38" fmla="*/ 7397 w 1294670"/>
              <a:gd name="connsiteY38" fmla="*/ 423639 h 1177964"/>
              <a:gd name="connsiteX39" fmla="*/ 5458 w 1294670"/>
              <a:gd name="connsiteY39" fmla="*/ 331788 h 1177964"/>
              <a:gd name="connsiteX40" fmla="*/ 99324 w 1294670"/>
              <a:gd name="connsiteY40" fmla="*/ 220997 h 1177964"/>
              <a:gd name="connsiteX41" fmla="*/ 183584 w 1294670"/>
              <a:gd name="connsiteY41" fmla="*/ 220878 h 1177964"/>
              <a:gd name="connsiteX42" fmla="*/ 425254 w 1294670"/>
              <a:gd name="connsiteY42" fmla="*/ 291416 h 1177964"/>
              <a:gd name="connsiteX43" fmla="*/ 368986 w 1294670"/>
              <a:gd name="connsiteY43" fmla="*/ 140334 h 1177964"/>
              <a:gd name="connsiteX44" fmla="*/ 359891 w 1294670"/>
              <a:gd name="connsiteY44" fmla="*/ 102376 h 1177964"/>
              <a:gd name="connsiteX45" fmla="*/ 349729 w 1294670"/>
              <a:gd name="connsiteY45" fmla="*/ 76715 h 1177964"/>
              <a:gd name="connsiteX46" fmla="*/ 340401 w 1294670"/>
              <a:gd name="connsiteY46" fmla="*/ 2187 h 1177964"/>
              <a:gd name="connsiteX47" fmla="*/ 340983 w 1294670"/>
              <a:gd name="connsiteY47" fmla="*/ 0 h 117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4670" h="1177964">
                <a:moveTo>
                  <a:pt x="340983" y="0"/>
                </a:moveTo>
                <a:lnTo>
                  <a:pt x="634632" y="0"/>
                </a:lnTo>
                <a:lnTo>
                  <a:pt x="655133" y="56263"/>
                </a:lnTo>
                <a:cubicBezTo>
                  <a:pt x="710099" y="207115"/>
                  <a:pt x="710099" y="207115"/>
                  <a:pt x="710099" y="207115"/>
                </a:cubicBezTo>
                <a:cubicBezTo>
                  <a:pt x="734257" y="157177"/>
                  <a:pt x="731371" y="161882"/>
                  <a:pt x="768893" y="100714"/>
                </a:cubicBezTo>
                <a:cubicBezTo>
                  <a:pt x="791451" y="69220"/>
                  <a:pt x="811121" y="42432"/>
                  <a:pt x="828133" y="21297"/>
                </a:cubicBezTo>
                <a:lnTo>
                  <a:pt x="846479" y="0"/>
                </a:lnTo>
                <a:lnTo>
                  <a:pt x="1083221" y="0"/>
                </a:lnTo>
                <a:lnTo>
                  <a:pt x="1100895" y="22676"/>
                </a:lnTo>
                <a:cubicBezTo>
                  <a:pt x="1112901" y="41373"/>
                  <a:pt x="1120523" y="60619"/>
                  <a:pt x="1125070" y="79598"/>
                </a:cubicBezTo>
                <a:cubicBezTo>
                  <a:pt x="1132346" y="109964"/>
                  <a:pt x="1128392" y="126966"/>
                  <a:pt x="1113960" y="150493"/>
                </a:cubicBezTo>
                <a:cubicBezTo>
                  <a:pt x="937142" y="417624"/>
                  <a:pt x="937142" y="417624"/>
                  <a:pt x="937142" y="417624"/>
                </a:cubicBezTo>
                <a:cubicBezTo>
                  <a:pt x="1119777" y="426046"/>
                  <a:pt x="1119777" y="426046"/>
                  <a:pt x="1119777" y="426046"/>
                </a:cubicBezTo>
                <a:cubicBezTo>
                  <a:pt x="1182329" y="419086"/>
                  <a:pt x="1221039" y="429881"/>
                  <a:pt x="1246385" y="451904"/>
                </a:cubicBezTo>
                <a:cubicBezTo>
                  <a:pt x="1271730" y="473928"/>
                  <a:pt x="1283712" y="507181"/>
                  <a:pt x="1288101" y="542252"/>
                </a:cubicBezTo>
                <a:cubicBezTo>
                  <a:pt x="1296129" y="592508"/>
                  <a:pt x="1297632" y="632285"/>
                  <a:pt x="1287905" y="658697"/>
                </a:cubicBezTo>
                <a:cubicBezTo>
                  <a:pt x="1278179" y="685110"/>
                  <a:pt x="1254337" y="702863"/>
                  <a:pt x="1208787" y="713777"/>
                </a:cubicBezTo>
                <a:cubicBezTo>
                  <a:pt x="1186012" y="719233"/>
                  <a:pt x="1170828" y="722871"/>
                  <a:pt x="1158531" y="721803"/>
                </a:cubicBezTo>
                <a:cubicBezTo>
                  <a:pt x="1131051" y="724374"/>
                  <a:pt x="1120573" y="730898"/>
                  <a:pt x="1017492" y="719471"/>
                </a:cubicBezTo>
                <a:cubicBezTo>
                  <a:pt x="906819" y="709863"/>
                  <a:pt x="928527" y="716704"/>
                  <a:pt x="877520" y="704842"/>
                </a:cubicBezTo>
                <a:cubicBezTo>
                  <a:pt x="946956" y="961139"/>
                  <a:pt x="946956" y="961139"/>
                  <a:pt x="946956" y="961139"/>
                </a:cubicBezTo>
                <a:cubicBezTo>
                  <a:pt x="963327" y="1029464"/>
                  <a:pt x="966649" y="1076832"/>
                  <a:pt x="946445" y="1109769"/>
                </a:cubicBezTo>
                <a:cubicBezTo>
                  <a:pt x="933832" y="1140887"/>
                  <a:pt x="899512" y="1165165"/>
                  <a:pt x="856848" y="1171373"/>
                </a:cubicBezTo>
                <a:cubicBezTo>
                  <a:pt x="818890" y="1180467"/>
                  <a:pt x="786704" y="1180151"/>
                  <a:pt x="760291" y="1170424"/>
                </a:cubicBezTo>
                <a:cubicBezTo>
                  <a:pt x="736764" y="1155992"/>
                  <a:pt x="707781" y="1118785"/>
                  <a:pt x="683819" y="1052279"/>
                </a:cubicBezTo>
                <a:cubicBezTo>
                  <a:pt x="588285" y="754070"/>
                  <a:pt x="588285" y="754070"/>
                  <a:pt x="588285" y="754070"/>
                </a:cubicBezTo>
                <a:cubicBezTo>
                  <a:pt x="450492" y="999811"/>
                  <a:pt x="450492" y="999811"/>
                  <a:pt x="450492" y="999811"/>
                </a:cubicBezTo>
                <a:cubicBezTo>
                  <a:pt x="425266" y="1062047"/>
                  <a:pt x="389879" y="1098621"/>
                  <a:pt x="344329" y="1109535"/>
                </a:cubicBezTo>
                <a:cubicBezTo>
                  <a:pt x="321554" y="1114991"/>
                  <a:pt x="296960" y="1112856"/>
                  <a:pt x="278138" y="1101311"/>
                </a:cubicBezTo>
                <a:cubicBezTo>
                  <a:pt x="251726" y="1091584"/>
                  <a:pt x="235791" y="1075333"/>
                  <a:pt x="218037" y="1051491"/>
                </a:cubicBezTo>
                <a:cubicBezTo>
                  <a:pt x="213331" y="1048604"/>
                  <a:pt x="206807" y="1038126"/>
                  <a:pt x="200283" y="1027648"/>
                </a:cubicBezTo>
                <a:cubicBezTo>
                  <a:pt x="189053" y="1014284"/>
                  <a:pt x="177824" y="1000919"/>
                  <a:pt x="178891" y="988622"/>
                </a:cubicBezTo>
                <a:cubicBezTo>
                  <a:pt x="170548" y="970553"/>
                  <a:pt x="175569" y="941254"/>
                  <a:pt x="191068" y="905431"/>
                </a:cubicBezTo>
                <a:cubicBezTo>
                  <a:pt x="198976" y="871426"/>
                  <a:pt x="234679" y="802666"/>
                  <a:pt x="287701" y="705675"/>
                </a:cubicBezTo>
                <a:cubicBezTo>
                  <a:pt x="317632" y="646326"/>
                  <a:pt x="376862" y="591998"/>
                  <a:pt x="379748" y="587292"/>
                </a:cubicBezTo>
                <a:cubicBezTo>
                  <a:pt x="362746" y="583338"/>
                  <a:pt x="304147" y="573296"/>
                  <a:pt x="262551" y="567207"/>
                </a:cubicBezTo>
                <a:cubicBezTo>
                  <a:pt x="248435" y="558548"/>
                  <a:pt x="186950" y="553210"/>
                  <a:pt x="117122" y="529803"/>
                </a:cubicBezTo>
                <a:cubicBezTo>
                  <a:pt x="51999" y="509282"/>
                  <a:pt x="74774" y="503825"/>
                  <a:pt x="37132" y="480734"/>
                </a:cubicBezTo>
                <a:cubicBezTo>
                  <a:pt x="23016" y="472075"/>
                  <a:pt x="14673" y="454005"/>
                  <a:pt x="7397" y="423639"/>
                </a:cubicBezTo>
                <a:cubicBezTo>
                  <a:pt x="-4584" y="390386"/>
                  <a:pt x="437" y="361087"/>
                  <a:pt x="5458" y="331788"/>
                </a:cubicBezTo>
                <a:cubicBezTo>
                  <a:pt x="12614" y="277895"/>
                  <a:pt x="46182" y="233729"/>
                  <a:pt x="99324" y="220997"/>
                </a:cubicBezTo>
                <a:cubicBezTo>
                  <a:pt x="122099" y="215540"/>
                  <a:pt x="146693" y="217675"/>
                  <a:pt x="183584" y="220878"/>
                </a:cubicBezTo>
                <a:cubicBezTo>
                  <a:pt x="312762" y="274216"/>
                  <a:pt x="310943" y="266625"/>
                  <a:pt x="425254" y="291416"/>
                </a:cubicBezTo>
                <a:cubicBezTo>
                  <a:pt x="368986" y="140334"/>
                  <a:pt x="368986" y="140334"/>
                  <a:pt x="368986" y="140334"/>
                </a:cubicBezTo>
                <a:cubicBezTo>
                  <a:pt x="370053" y="128037"/>
                  <a:pt x="366415" y="112854"/>
                  <a:pt x="359891" y="102376"/>
                </a:cubicBezTo>
                <a:cubicBezTo>
                  <a:pt x="358072" y="94784"/>
                  <a:pt x="351548" y="84306"/>
                  <a:pt x="349729" y="76715"/>
                </a:cubicBezTo>
                <a:cubicBezTo>
                  <a:pt x="342453" y="46349"/>
                  <a:pt x="339615" y="21943"/>
                  <a:pt x="340401" y="2187"/>
                </a:cubicBezTo>
                <a:lnTo>
                  <a:pt x="34098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
          <p:cNvSpPr>
            <a:spLocks noGrp="1"/>
          </p:cNvSpPr>
          <p:nvPr>
            <p:ph type="body" idx="1" hasCustomPrompt="1"/>
          </p:nvPr>
        </p:nvSpPr>
        <p:spPr>
          <a:xfrm>
            <a:off x="720000" y="1840698"/>
            <a:ext cx="5015638" cy="565796"/>
          </a:xfrm>
        </p:spPr>
        <p:txBody>
          <a:bodyPr wrap="square"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458400" y="1840698"/>
            <a:ext cx="5015638" cy="565796"/>
          </a:xfrm>
        </p:spPr>
        <p:txBody>
          <a:bodyPr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a:extLst>
              <a:ext uri="{FF2B5EF4-FFF2-40B4-BE49-F238E27FC236}">
                <a16:creationId xmlns:a16="http://schemas.microsoft.com/office/drawing/2014/main" id="{25E3DF90-BDAB-48CD-8B82-4755E9DF3511}"/>
              </a:ext>
            </a:extLst>
          </p:cNvPr>
          <p:cNvSpPr>
            <a:spLocks noGrp="1"/>
          </p:cNvSpPr>
          <p:nvPr>
            <p:ph type="dt" sz="half" idx="10"/>
          </p:nvPr>
        </p:nvSpPr>
        <p:spPr/>
        <p:txBody>
          <a:bodyPr/>
          <a:lstStyle/>
          <a:p>
            <a:r>
              <a:rPr lang="en-US" dirty="0"/>
              <a:t>Sunday, January 31, 20XX</a:t>
            </a:r>
          </a:p>
        </p:txBody>
      </p:sp>
      <p:sp>
        <p:nvSpPr>
          <p:cNvPr id="15" name="Footer Placeholder 14">
            <a:extLst>
              <a:ext uri="{FF2B5EF4-FFF2-40B4-BE49-F238E27FC236}">
                <a16:creationId xmlns:a16="http://schemas.microsoft.com/office/drawing/2014/main" id="{C38C9258-CD4D-4548-8772-8FB275F9704F}"/>
              </a:ext>
            </a:extLst>
          </p:cNvPr>
          <p:cNvSpPr>
            <a:spLocks noGrp="1"/>
          </p:cNvSpPr>
          <p:nvPr>
            <p:ph type="ftr" sz="quarter" idx="11"/>
          </p:nvPr>
        </p:nvSpPr>
        <p:spPr/>
        <p:txBody>
          <a:bodyPr/>
          <a:lstStyle/>
          <a:p>
            <a:r>
              <a:rPr lang="en-US" dirty="0"/>
              <a:t>Sample Footer Text</a:t>
            </a:r>
          </a:p>
        </p:txBody>
      </p:sp>
      <p:sp>
        <p:nvSpPr>
          <p:cNvPr id="16" name="Slide Number Placeholder 15">
            <a:extLst>
              <a:ext uri="{FF2B5EF4-FFF2-40B4-BE49-F238E27FC236}">
                <a16:creationId xmlns:a16="http://schemas.microsoft.com/office/drawing/2014/main" id="{9457AE14-A5CA-42ED-B5D5-FE6D10456F76}"/>
              </a:ext>
            </a:extLst>
          </p:cNvPr>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41349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11" name="Freeform: Shape 10">
            <a:extLst>
              <a:ext uri="{FF2B5EF4-FFF2-40B4-BE49-F238E27FC236}">
                <a16:creationId xmlns:a16="http://schemas.microsoft.com/office/drawing/2014/main" id="{505ECF08-6E4D-4E2C-BC53-84BAB8528993}"/>
              </a:ext>
              <a:ext uri="{C183D7F6-B498-43B3-948B-1728B52AA6E4}">
                <adec:decorative xmlns:adec="http://schemas.microsoft.com/office/drawing/2017/decorative" val="1"/>
              </a:ext>
            </a:extLst>
          </p:cNvPr>
          <p:cNvSpPr/>
          <p:nvPr userDrawn="1"/>
        </p:nvSpPr>
        <p:spPr>
          <a:xfrm>
            <a:off x="10654049" y="0"/>
            <a:ext cx="1294670" cy="1177964"/>
          </a:xfrm>
          <a:custGeom>
            <a:avLst/>
            <a:gdLst>
              <a:gd name="connsiteX0" fmla="*/ 340983 w 1294670"/>
              <a:gd name="connsiteY0" fmla="*/ 0 h 1177964"/>
              <a:gd name="connsiteX1" fmla="*/ 634632 w 1294670"/>
              <a:gd name="connsiteY1" fmla="*/ 0 h 1177964"/>
              <a:gd name="connsiteX2" fmla="*/ 655133 w 1294670"/>
              <a:gd name="connsiteY2" fmla="*/ 56263 h 1177964"/>
              <a:gd name="connsiteX3" fmla="*/ 710099 w 1294670"/>
              <a:gd name="connsiteY3" fmla="*/ 207115 h 1177964"/>
              <a:gd name="connsiteX4" fmla="*/ 768893 w 1294670"/>
              <a:gd name="connsiteY4" fmla="*/ 100714 h 1177964"/>
              <a:gd name="connsiteX5" fmla="*/ 828133 w 1294670"/>
              <a:gd name="connsiteY5" fmla="*/ 21297 h 1177964"/>
              <a:gd name="connsiteX6" fmla="*/ 846479 w 1294670"/>
              <a:gd name="connsiteY6" fmla="*/ 0 h 1177964"/>
              <a:gd name="connsiteX7" fmla="*/ 1083221 w 1294670"/>
              <a:gd name="connsiteY7" fmla="*/ 0 h 1177964"/>
              <a:gd name="connsiteX8" fmla="*/ 1100895 w 1294670"/>
              <a:gd name="connsiteY8" fmla="*/ 22676 h 1177964"/>
              <a:gd name="connsiteX9" fmla="*/ 1125070 w 1294670"/>
              <a:gd name="connsiteY9" fmla="*/ 79598 h 1177964"/>
              <a:gd name="connsiteX10" fmla="*/ 1113960 w 1294670"/>
              <a:gd name="connsiteY10" fmla="*/ 150493 h 1177964"/>
              <a:gd name="connsiteX11" fmla="*/ 937142 w 1294670"/>
              <a:gd name="connsiteY11" fmla="*/ 417624 h 1177964"/>
              <a:gd name="connsiteX12" fmla="*/ 1119777 w 1294670"/>
              <a:gd name="connsiteY12" fmla="*/ 426046 h 1177964"/>
              <a:gd name="connsiteX13" fmla="*/ 1246385 w 1294670"/>
              <a:gd name="connsiteY13" fmla="*/ 451904 h 1177964"/>
              <a:gd name="connsiteX14" fmla="*/ 1288101 w 1294670"/>
              <a:gd name="connsiteY14" fmla="*/ 542252 h 1177964"/>
              <a:gd name="connsiteX15" fmla="*/ 1287905 w 1294670"/>
              <a:gd name="connsiteY15" fmla="*/ 658697 h 1177964"/>
              <a:gd name="connsiteX16" fmla="*/ 1208787 w 1294670"/>
              <a:gd name="connsiteY16" fmla="*/ 713777 h 1177964"/>
              <a:gd name="connsiteX17" fmla="*/ 1158531 w 1294670"/>
              <a:gd name="connsiteY17" fmla="*/ 721803 h 1177964"/>
              <a:gd name="connsiteX18" fmla="*/ 1017492 w 1294670"/>
              <a:gd name="connsiteY18" fmla="*/ 719471 h 1177964"/>
              <a:gd name="connsiteX19" fmla="*/ 877520 w 1294670"/>
              <a:gd name="connsiteY19" fmla="*/ 704842 h 1177964"/>
              <a:gd name="connsiteX20" fmla="*/ 946956 w 1294670"/>
              <a:gd name="connsiteY20" fmla="*/ 961139 h 1177964"/>
              <a:gd name="connsiteX21" fmla="*/ 946445 w 1294670"/>
              <a:gd name="connsiteY21" fmla="*/ 1109769 h 1177964"/>
              <a:gd name="connsiteX22" fmla="*/ 856848 w 1294670"/>
              <a:gd name="connsiteY22" fmla="*/ 1171373 h 1177964"/>
              <a:gd name="connsiteX23" fmla="*/ 760291 w 1294670"/>
              <a:gd name="connsiteY23" fmla="*/ 1170424 h 1177964"/>
              <a:gd name="connsiteX24" fmla="*/ 683819 w 1294670"/>
              <a:gd name="connsiteY24" fmla="*/ 1052279 h 1177964"/>
              <a:gd name="connsiteX25" fmla="*/ 588285 w 1294670"/>
              <a:gd name="connsiteY25" fmla="*/ 754070 h 1177964"/>
              <a:gd name="connsiteX26" fmla="*/ 450492 w 1294670"/>
              <a:gd name="connsiteY26" fmla="*/ 999811 h 1177964"/>
              <a:gd name="connsiteX27" fmla="*/ 344329 w 1294670"/>
              <a:gd name="connsiteY27" fmla="*/ 1109535 h 1177964"/>
              <a:gd name="connsiteX28" fmla="*/ 278138 w 1294670"/>
              <a:gd name="connsiteY28" fmla="*/ 1101311 h 1177964"/>
              <a:gd name="connsiteX29" fmla="*/ 218037 w 1294670"/>
              <a:gd name="connsiteY29" fmla="*/ 1051491 h 1177964"/>
              <a:gd name="connsiteX30" fmla="*/ 200283 w 1294670"/>
              <a:gd name="connsiteY30" fmla="*/ 1027648 h 1177964"/>
              <a:gd name="connsiteX31" fmla="*/ 178891 w 1294670"/>
              <a:gd name="connsiteY31" fmla="*/ 988622 h 1177964"/>
              <a:gd name="connsiteX32" fmla="*/ 191068 w 1294670"/>
              <a:gd name="connsiteY32" fmla="*/ 905431 h 1177964"/>
              <a:gd name="connsiteX33" fmla="*/ 287701 w 1294670"/>
              <a:gd name="connsiteY33" fmla="*/ 705675 h 1177964"/>
              <a:gd name="connsiteX34" fmla="*/ 379748 w 1294670"/>
              <a:gd name="connsiteY34" fmla="*/ 587292 h 1177964"/>
              <a:gd name="connsiteX35" fmla="*/ 262551 w 1294670"/>
              <a:gd name="connsiteY35" fmla="*/ 567207 h 1177964"/>
              <a:gd name="connsiteX36" fmla="*/ 117122 w 1294670"/>
              <a:gd name="connsiteY36" fmla="*/ 529803 h 1177964"/>
              <a:gd name="connsiteX37" fmla="*/ 37132 w 1294670"/>
              <a:gd name="connsiteY37" fmla="*/ 480734 h 1177964"/>
              <a:gd name="connsiteX38" fmla="*/ 7397 w 1294670"/>
              <a:gd name="connsiteY38" fmla="*/ 423639 h 1177964"/>
              <a:gd name="connsiteX39" fmla="*/ 5458 w 1294670"/>
              <a:gd name="connsiteY39" fmla="*/ 331788 h 1177964"/>
              <a:gd name="connsiteX40" fmla="*/ 99324 w 1294670"/>
              <a:gd name="connsiteY40" fmla="*/ 220997 h 1177964"/>
              <a:gd name="connsiteX41" fmla="*/ 183584 w 1294670"/>
              <a:gd name="connsiteY41" fmla="*/ 220878 h 1177964"/>
              <a:gd name="connsiteX42" fmla="*/ 425254 w 1294670"/>
              <a:gd name="connsiteY42" fmla="*/ 291416 h 1177964"/>
              <a:gd name="connsiteX43" fmla="*/ 368986 w 1294670"/>
              <a:gd name="connsiteY43" fmla="*/ 140334 h 1177964"/>
              <a:gd name="connsiteX44" fmla="*/ 359891 w 1294670"/>
              <a:gd name="connsiteY44" fmla="*/ 102376 h 1177964"/>
              <a:gd name="connsiteX45" fmla="*/ 349729 w 1294670"/>
              <a:gd name="connsiteY45" fmla="*/ 76715 h 1177964"/>
              <a:gd name="connsiteX46" fmla="*/ 340401 w 1294670"/>
              <a:gd name="connsiteY46" fmla="*/ 2187 h 1177964"/>
              <a:gd name="connsiteX47" fmla="*/ 340983 w 1294670"/>
              <a:gd name="connsiteY47" fmla="*/ 0 h 117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4670" h="1177964">
                <a:moveTo>
                  <a:pt x="340983" y="0"/>
                </a:moveTo>
                <a:lnTo>
                  <a:pt x="634632" y="0"/>
                </a:lnTo>
                <a:lnTo>
                  <a:pt x="655133" y="56263"/>
                </a:lnTo>
                <a:cubicBezTo>
                  <a:pt x="710099" y="207115"/>
                  <a:pt x="710099" y="207115"/>
                  <a:pt x="710099" y="207115"/>
                </a:cubicBezTo>
                <a:cubicBezTo>
                  <a:pt x="734257" y="157177"/>
                  <a:pt x="731371" y="161882"/>
                  <a:pt x="768893" y="100714"/>
                </a:cubicBezTo>
                <a:cubicBezTo>
                  <a:pt x="791451" y="69220"/>
                  <a:pt x="811121" y="42432"/>
                  <a:pt x="828133" y="21297"/>
                </a:cubicBezTo>
                <a:lnTo>
                  <a:pt x="846479" y="0"/>
                </a:lnTo>
                <a:lnTo>
                  <a:pt x="1083221" y="0"/>
                </a:lnTo>
                <a:lnTo>
                  <a:pt x="1100895" y="22676"/>
                </a:lnTo>
                <a:cubicBezTo>
                  <a:pt x="1112901" y="41373"/>
                  <a:pt x="1120523" y="60619"/>
                  <a:pt x="1125070" y="79598"/>
                </a:cubicBezTo>
                <a:cubicBezTo>
                  <a:pt x="1132346" y="109964"/>
                  <a:pt x="1128392" y="126966"/>
                  <a:pt x="1113960" y="150493"/>
                </a:cubicBezTo>
                <a:cubicBezTo>
                  <a:pt x="937142" y="417624"/>
                  <a:pt x="937142" y="417624"/>
                  <a:pt x="937142" y="417624"/>
                </a:cubicBezTo>
                <a:cubicBezTo>
                  <a:pt x="1119777" y="426046"/>
                  <a:pt x="1119777" y="426046"/>
                  <a:pt x="1119777" y="426046"/>
                </a:cubicBezTo>
                <a:cubicBezTo>
                  <a:pt x="1182329" y="419086"/>
                  <a:pt x="1221039" y="429881"/>
                  <a:pt x="1246385" y="451904"/>
                </a:cubicBezTo>
                <a:cubicBezTo>
                  <a:pt x="1271730" y="473928"/>
                  <a:pt x="1283712" y="507181"/>
                  <a:pt x="1288101" y="542252"/>
                </a:cubicBezTo>
                <a:cubicBezTo>
                  <a:pt x="1296129" y="592508"/>
                  <a:pt x="1297632" y="632285"/>
                  <a:pt x="1287905" y="658697"/>
                </a:cubicBezTo>
                <a:cubicBezTo>
                  <a:pt x="1278179" y="685110"/>
                  <a:pt x="1254337" y="702863"/>
                  <a:pt x="1208787" y="713777"/>
                </a:cubicBezTo>
                <a:cubicBezTo>
                  <a:pt x="1186012" y="719233"/>
                  <a:pt x="1170828" y="722871"/>
                  <a:pt x="1158531" y="721803"/>
                </a:cubicBezTo>
                <a:cubicBezTo>
                  <a:pt x="1131051" y="724374"/>
                  <a:pt x="1120573" y="730898"/>
                  <a:pt x="1017492" y="719471"/>
                </a:cubicBezTo>
                <a:cubicBezTo>
                  <a:pt x="906819" y="709863"/>
                  <a:pt x="928527" y="716704"/>
                  <a:pt x="877520" y="704842"/>
                </a:cubicBezTo>
                <a:cubicBezTo>
                  <a:pt x="946956" y="961139"/>
                  <a:pt x="946956" y="961139"/>
                  <a:pt x="946956" y="961139"/>
                </a:cubicBezTo>
                <a:cubicBezTo>
                  <a:pt x="963327" y="1029464"/>
                  <a:pt x="966649" y="1076832"/>
                  <a:pt x="946445" y="1109769"/>
                </a:cubicBezTo>
                <a:cubicBezTo>
                  <a:pt x="933832" y="1140887"/>
                  <a:pt x="899512" y="1165165"/>
                  <a:pt x="856848" y="1171373"/>
                </a:cubicBezTo>
                <a:cubicBezTo>
                  <a:pt x="818890" y="1180467"/>
                  <a:pt x="786704" y="1180151"/>
                  <a:pt x="760291" y="1170424"/>
                </a:cubicBezTo>
                <a:cubicBezTo>
                  <a:pt x="736764" y="1155992"/>
                  <a:pt x="707781" y="1118785"/>
                  <a:pt x="683819" y="1052279"/>
                </a:cubicBezTo>
                <a:cubicBezTo>
                  <a:pt x="588285" y="754070"/>
                  <a:pt x="588285" y="754070"/>
                  <a:pt x="588285" y="754070"/>
                </a:cubicBezTo>
                <a:cubicBezTo>
                  <a:pt x="450492" y="999811"/>
                  <a:pt x="450492" y="999811"/>
                  <a:pt x="450492" y="999811"/>
                </a:cubicBezTo>
                <a:cubicBezTo>
                  <a:pt x="425266" y="1062047"/>
                  <a:pt x="389879" y="1098621"/>
                  <a:pt x="344329" y="1109535"/>
                </a:cubicBezTo>
                <a:cubicBezTo>
                  <a:pt x="321554" y="1114991"/>
                  <a:pt x="296960" y="1112856"/>
                  <a:pt x="278138" y="1101311"/>
                </a:cubicBezTo>
                <a:cubicBezTo>
                  <a:pt x="251726" y="1091584"/>
                  <a:pt x="235791" y="1075333"/>
                  <a:pt x="218037" y="1051491"/>
                </a:cubicBezTo>
                <a:cubicBezTo>
                  <a:pt x="213331" y="1048604"/>
                  <a:pt x="206807" y="1038126"/>
                  <a:pt x="200283" y="1027648"/>
                </a:cubicBezTo>
                <a:cubicBezTo>
                  <a:pt x="189053" y="1014284"/>
                  <a:pt x="177824" y="1000919"/>
                  <a:pt x="178891" y="988622"/>
                </a:cubicBezTo>
                <a:cubicBezTo>
                  <a:pt x="170548" y="970553"/>
                  <a:pt x="175569" y="941254"/>
                  <a:pt x="191068" y="905431"/>
                </a:cubicBezTo>
                <a:cubicBezTo>
                  <a:pt x="198976" y="871426"/>
                  <a:pt x="234679" y="802666"/>
                  <a:pt x="287701" y="705675"/>
                </a:cubicBezTo>
                <a:cubicBezTo>
                  <a:pt x="317632" y="646326"/>
                  <a:pt x="376862" y="591998"/>
                  <a:pt x="379748" y="587292"/>
                </a:cubicBezTo>
                <a:cubicBezTo>
                  <a:pt x="362746" y="583338"/>
                  <a:pt x="304147" y="573296"/>
                  <a:pt x="262551" y="567207"/>
                </a:cubicBezTo>
                <a:cubicBezTo>
                  <a:pt x="248435" y="558548"/>
                  <a:pt x="186950" y="553210"/>
                  <a:pt x="117122" y="529803"/>
                </a:cubicBezTo>
                <a:cubicBezTo>
                  <a:pt x="51999" y="509282"/>
                  <a:pt x="74774" y="503825"/>
                  <a:pt x="37132" y="480734"/>
                </a:cubicBezTo>
                <a:cubicBezTo>
                  <a:pt x="23016" y="472075"/>
                  <a:pt x="14673" y="454005"/>
                  <a:pt x="7397" y="423639"/>
                </a:cubicBezTo>
                <a:cubicBezTo>
                  <a:pt x="-4584" y="390386"/>
                  <a:pt x="437" y="361087"/>
                  <a:pt x="5458" y="331788"/>
                </a:cubicBezTo>
                <a:cubicBezTo>
                  <a:pt x="12614" y="277895"/>
                  <a:pt x="46182" y="233729"/>
                  <a:pt x="99324" y="220997"/>
                </a:cubicBezTo>
                <a:cubicBezTo>
                  <a:pt x="122099" y="215540"/>
                  <a:pt x="146693" y="217675"/>
                  <a:pt x="183584" y="220878"/>
                </a:cubicBezTo>
                <a:cubicBezTo>
                  <a:pt x="312762" y="274216"/>
                  <a:pt x="310943" y="266625"/>
                  <a:pt x="425254" y="291416"/>
                </a:cubicBezTo>
                <a:cubicBezTo>
                  <a:pt x="368986" y="140334"/>
                  <a:pt x="368986" y="140334"/>
                  <a:pt x="368986" y="140334"/>
                </a:cubicBezTo>
                <a:cubicBezTo>
                  <a:pt x="370053" y="128037"/>
                  <a:pt x="366415" y="112854"/>
                  <a:pt x="359891" y="102376"/>
                </a:cubicBezTo>
                <a:cubicBezTo>
                  <a:pt x="358072" y="94784"/>
                  <a:pt x="351548" y="84306"/>
                  <a:pt x="349729" y="76715"/>
                </a:cubicBezTo>
                <a:cubicBezTo>
                  <a:pt x="342453" y="46349"/>
                  <a:pt x="339615" y="21943"/>
                  <a:pt x="340401" y="2187"/>
                </a:cubicBezTo>
                <a:lnTo>
                  <a:pt x="34098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
          <p:cNvSpPr>
            <a:spLocks noGrp="1"/>
          </p:cNvSpPr>
          <p:nvPr>
            <p:ph type="body" idx="1" hasCustomPrompt="1"/>
          </p:nvPr>
        </p:nvSpPr>
        <p:spPr>
          <a:xfrm>
            <a:off x="720000" y="1840698"/>
            <a:ext cx="3312105" cy="565796"/>
          </a:xfrm>
        </p:spPr>
        <p:txBody>
          <a:bodyPr wrap="square"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20002" y="2541600"/>
            <a:ext cx="3304288" cy="3234575"/>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439948" y="1840698"/>
            <a:ext cx="3312105" cy="565796"/>
          </a:xfrm>
        </p:spPr>
        <p:txBody>
          <a:bodyPr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443857" y="2541600"/>
            <a:ext cx="3304287" cy="3234575"/>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a:extLst>
              <a:ext uri="{FF2B5EF4-FFF2-40B4-BE49-F238E27FC236}">
                <a16:creationId xmlns:a16="http://schemas.microsoft.com/office/drawing/2014/main" id="{2CBE9708-14E4-4BCB-A359-CC345FB2F07C}"/>
              </a:ext>
            </a:extLst>
          </p:cNvPr>
          <p:cNvSpPr>
            <a:spLocks noGrp="1"/>
          </p:cNvSpPr>
          <p:nvPr>
            <p:ph type="body" sz="quarter" idx="13" hasCustomPrompt="1"/>
          </p:nvPr>
        </p:nvSpPr>
        <p:spPr>
          <a:xfrm>
            <a:off x="8136220" y="1840698"/>
            <a:ext cx="3312105" cy="565796"/>
          </a:xfrm>
        </p:spPr>
        <p:txBody>
          <a:bodyPr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5">
            <a:extLst>
              <a:ext uri="{FF2B5EF4-FFF2-40B4-BE49-F238E27FC236}">
                <a16:creationId xmlns:a16="http://schemas.microsoft.com/office/drawing/2014/main" id="{D34B0309-E157-4DD2-AF03-3030A1149EDE}"/>
              </a:ext>
            </a:extLst>
          </p:cNvPr>
          <p:cNvSpPr>
            <a:spLocks noGrp="1"/>
          </p:cNvSpPr>
          <p:nvPr>
            <p:ph sz="quarter" idx="14"/>
          </p:nvPr>
        </p:nvSpPr>
        <p:spPr>
          <a:xfrm>
            <a:off x="8140274" y="2541600"/>
            <a:ext cx="3304287" cy="3234575"/>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14">
            <a:extLst>
              <a:ext uri="{FF2B5EF4-FFF2-40B4-BE49-F238E27FC236}">
                <a16:creationId xmlns:a16="http://schemas.microsoft.com/office/drawing/2014/main" id="{9EBF02C2-69A8-42BC-B52D-CB6FEE37E46C}"/>
              </a:ext>
            </a:extLst>
          </p:cNvPr>
          <p:cNvSpPr>
            <a:spLocks noGrp="1"/>
          </p:cNvSpPr>
          <p:nvPr>
            <p:ph type="dt" sz="half" idx="15"/>
          </p:nvPr>
        </p:nvSpPr>
        <p:spPr/>
        <p:txBody>
          <a:bodyPr/>
          <a:lstStyle/>
          <a:p>
            <a:r>
              <a:rPr lang="en-US" dirty="0"/>
              <a:t>Sunday, January 31, 20XX</a:t>
            </a:r>
          </a:p>
        </p:txBody>
      </p:sp>
      <p:sp>
        <p:nvSpPr>
          <p:cNvPr id="16" name="Footer Placeholder 15">
            <a:extLst>
              <a:ext uri="{FF2B5EF4-FFF2-40B4-BE49-F238E27FC236}">
                <a16:creationId xmlns:a16="http://schemas.microsoft.com/office/drawing/2014/main" id="{9ADB71AC-99F1-486B-8201-51131757B5AA}"/>
              </a:ext>
            </a:extLst>
          </p:cNvPr>
          <p:cNvSpPr>
            <a:spLocks noGrp="1"/>
          </p:cNvSpPr>
          <p:nvPr>
            <p:ph type="ftr" sz="quarter" idx="16"/>
          </p:nvPr>
        </p:nvSpPr>
        <p:spPr/>
        <p:txBody>
          <a:bodyPr/>
          <a:lstStyle/>
          <a:p>
            <a:r>
              <a:rPr lang="en-US" dirty="0"/>
              <a:t>Sample Footer Text</a:t>
            </a:r>
          </a:p>
        </p:txBody>
      </p:sp>
      <p:sp>
        <p:nvSpPr>
          <p:cNvPr id="17" name="Slide Number Placeholder 16">
            <a:extLst>
              <a:ext uri="{FF2B5EF4-FFF2-40B4-BE49-F238E27FC236}">
                <a16:creationId xmlns:a16="http://schemas.microsoft.com/office/drawing/2014/main" id="{59777249-3881-4E7B-BADF-69BB6E7C90EC}"/>
              </a:ext>
            </a:extLst>
          </p:cNvPr>
          <p:cNvSpPr>
            <a:spLocks noGrp="1"/>
          </p:cNvSpPr>
          <p:nvPr>
            <p:ph type="sldNum" sz="quarter" idx="17"/>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854944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10065" y="6138000"/>
            <a:ext cx="2130425" cy="720000"/>
          </a:xfrm>
          <a:prstGeom prst="rect">
            <a:avLst/>
          </a:prstGeom>
        </p:spPr>
        <p:txBody>
          <a:bodyPr vert="horz" lIns="0" tIns="180000" rIns="0" bIns="180000" rtlCol="0" anchor="ctr"/>
          <a:lstStyle>
            <a:lvl1pPr algn="l">
              <a:lnSpc>
                <a:spcPct val="120000"/>
              </a:lnSpc>
              <a:defRPr sz="1200" spc="20" baseline="0">
                <a:solidFill>
                  <a:schemeClr val="tx1">
                    <a:alpha val="58000"/>
                  </a:schemeClr>
                </a:solidFill>
                <a:latin typeface="+mn-lt"/>
              </a:defRPr>
            </a:lvl1pPr>
          </a:lstStyle>
          <a:p>
            <a:r>
              <a:rPr lang="en-US" dirty="0"/>
              <a:t>Sunday, January 31, 20XX</a:t>
            </a:r>
          </a:p>
        </p:txBody>
      </p:sp>
      <p:sp>
        <p:nvSpPr>
          <p:cNvPr id="5" name="Footer Placeholder 4"/>
          <p:cNvSpPr>
            <a:spLocks noGrp="1"/>
          </p:cNvSpPr>
          <p:nvPr>
            <p:ph type="ftr" sz="quarter" idx="3"/>
          </p:nvPr>
        </p:nvSpPr>
        <p:spPr>
          <a:xfrm>
            <a:off x="3594100" y="6138000"/>
            <a:ext cx="5003800" cy="720000"/>
          </a:xfrm>
          <a:prstGeom prst="rect">
            <a:avLst/>
          </a:prstGeom>
        </p:spPr>
        <p:txBody>
          <a:bodyPr vert="horz" lIns="0" tIns="180000" rIns="0" bIns="180000" rtlCol="0" anchor="ctr"/>
          <a:lstStyle>
            <a:lvl1pPr algn="ctr">
              <a:lnSpc>
                <a:spcPct val="120000"/>
              </a:lnSpc>
              <a:defRPr sz="1200" spc="20" baseline="0">
                <a:solidFill>
                  <a:schemeClr val="tx1">
                    <a:alpha val="58000"/>
                  </a:schemeClr>
                </a:solidFill>
                <a:latin typeface="+mn-lt"/>
              </a:defRPr>
            </a:lvl1pPr>
          </a:lstStyle>
          <a:p>
            <a:r>
              <a:rPr lang="en-US" dirty="0"/>
              <a:t>Sample Footer Text</a:t>
            </a:r>
          </a:p>
        </p:txBody>
      </p:sp>
      <p:sp>
        <p:nvSpPr>
          <p:cNvPr id="6" name="Slide Number Placeholder 5"/>
          <p:cNvSpPr>
            <a:spLocks noGrp="1"/>
          </p:cNvSpPr>
          <p:nvPr>
            <p:ph type="sldNum" sz="quarter" idx="4"/>
          </p:nvPr>
        </p:nvSpPr>
        <p:spPr>
          <a:xfrm>
            <a:off x="11003280" y="6138000"/>
            <a:ext cx="1188720" cy="720000"/>
          </a:xfrm>
          <a:prstGeom prst="rect">
            <a:avLst/>
          </a:prstGeom>
        </p:spPr>
        <p:txBody>
          <a:bodyPr vert="horz" lIns="0" tIns="180000" rIns="0" bIns="180000" rtlCol="0" anchor="ctr"/>
          <a:lstStyle>
            <a:lvl1pPr algn="l">
              <a:lnSpc>
                <a:spcPct val="120000"/>
              </a:lnSpc>
              <a:defRPr sz="1200" spc="20" baseline="0">
                <a:solidFill>
                  <a:schemeClr val="tx1">
                    <a:alpha val="58000"/>
                  </a:schemeClr>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32093231"/>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7" r:id="rId3"/>
    <p:sldLayoutId id="2147483693" r:id="rId4"/>
    <p:sldLayoutId id="2147483674" r:id="rId5"/>
    <p:sldLayoutId id="2147483691" r:id="rId6"/>
    <p:sldLayoutId id="2147483690" r:id="rId7"/>
    <p:sldLayoutId id="2147483677" r:id="rId8"/>
    <p:sldLayoutId id="2147483694" r:id="rId9"/>
    <p:sldLayoutId id="2147483689" r:id="rId10"/>
    <p:sldLayoutId id="2147483688" r:id="rId11"/>
    <p:sldLayoutId id="2147483676" r:id="rId12"/>
    <p:sldLayoutId id="2147483686" r:id="rId13"/>
  </p:sldLayoutIdLst>
  <p:hf hdr="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3" pos="461">
          <p15:clr>
            <a:srgbClr val="F26B43"/>
          </p15:clr>
        </p15:guide>
        <p15:guide id="24" pos="1209">
          <p15:clr>
            <a:srgbClr val="F26B43"/>
          </p15:clr>
        </p15:guide>
        <p15:guide id="25" pos="1663">
          <p15:clr>
            <a:srgbClr val="F26B43"/>
          </p15:clr>
        </p15:guide>
        <p15:guide id="26" pos="2865">
          <p15:clr>
            <a:srgbClr val="F26B43"/>
          </p15:clr>
        </p15:guide>
        <p15:guide id="27" pos="4067">
          <p15:clr>
            <a:srgbClr val="F26B43"/>
          </p15:clr>
        </p15:guide>
        <p15:guide id="28" pos="4815">
          <p15:clr>
            <a:srgbClr val="F26B43"/>
          </p15:clr>
        </p15:guide>
        <p15:guide id="29" pos="5269">
          <p15:clr>
            <a:srgbClr val="F26B43"/>
          </p15:clr>
        </p15:guide>
        <p15:guide id="30" pos="6017">
          <p15:clr>
            <a:srgbClr val="F26B43"/>
          </p15:clr>
        </p15:guide>
        <p15:guide id="31" pos="6471">
          <p15:clr>
            <a:srgbClr val="F26B43"/>
          </p15:clr>
        </p15:guide>
        <p15:guide id="32" pos="7219">
          <p15:clr>
            <a:srgbClr val="F26B43"/>
          </p15:clr>
        </p15:guide>
        <p15:guide id="33" orient="horz" pos="459">
          <p15:clr>
            <a:srgbClr val="F26B43"/>
          </p15:clr>
        </p15:guide>
        <p15:guide id="35" orient="horz" pos="1661">
          <p15:clr>
            <a:srgbClr val="F26B43"/>
          </p15:clr>
        </p15:guide>
        <p15:guide id="36" orient="horz" pos="2432">
          <p15:clr>
            <a:srgbClr val="F26B43"/>
          </p15:clr>
        </p15:guide>
        <p15:guide id="37" orient="horz" pos="2886">
          <p15:clr>
            <a:srgbClr val="F26B43"/>
          </p15:clr>
        </p15:guide>
        <p15:guide id="38" orient="horz" pos="3634">
          <p15:clr>
            <a:srgbClr val="F26B43"/>
          </p15:clr>
        </p15:guide>
        <p15:guide id="39" pos="3840">
          <p15:clr>
            <a:srgbClr val="5ACBF0"/>
          </p15:clr>
        </p15:guide>
        <p15:guide id="40" pos="2411">
          <p15:clr>
            <a:srgbClr val="F26B43"/>
          </p15:clr>
        </p15:guide>
        <p15:guide id="41" pos="3613">
          <p15:clr>
            <a:srgbClr val="F26B43"/>
          </p15:clr>
        </p15:guide>
        <p15:guide id="42" orient="horz" pos="1207">
          <p15:clr>
            <a:srgbClr val="F26B43"/>
          </p15:clr>
        </p15:guide>
        <p15:guide id="43" orient="horz" pos="2047">
          <p15:clr>
            <a:srgbClr val="5ACBF0"/>
          </p15:clr>
        </p15:guide>
        <p15:guide id="44" orient="horz" pos="386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0.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EEA85169-A40A-40DD-9871-5FE5B6A06E9D}"/>
              </a:ext>
            </a:extLst>
          </p:cNvPr>
          <p:cNvSpPr>
            <a:spLocks noGrp="1"/>
          </p:cNvSpPr>
          <p:nvPr>
            <p:ph type="title"/>
          </p:nvPr>
        </p:nvSpPr>
        <p:spPr>
          <a:xfrm>
            <a:off x="6480174" y="728662"/>
            <a:ext cx="5014913" cy="2776536"/>
          </a:xfrm>
        </p:spPr>
        <p:txBody>
          <a:bodyPr/>
          <a:lstStyle/>
          <a:p>
            <a:r>
              <a:rPr lang="en-US" dirty="0"/>
              <a:t>Inventory Allocations &amp; Reservations</a:t>
            </a:r>
          </a:p>
        </p:txBody>
      </p:sp>
      <p:sp>
        <p:nvSpPr>
          <p:cNvPr id="3" name="Text Placeholder 2">
            <a:extLst>
              <a:ext uri="{FF2B5EF4-FFF2-40B4-BE49-F238E27FC236}">
                <a16:creationId xmlns:a16="http://schemas.microsoft.com/office/drawing/2014/main" id="{AEFCB712-4104-4FB1-9955-C84617B22F63}"/>
              </a:ext>
            </a:extLst>
          </p:cNvPr>
          <p:cNvSpPr>
            <a:spLocks noGrp="1"/>
          </p:cNvSpPr>
          <p:nvPr>
            <p:ph type="body" sz="quarter" idx="12"/>
          </p:nvPr>
        </p:nvSpPr>
        <p:spPr>
          <a:xfrm>
            <a:off x="6480175" y="3821113"/>
            <a:ext cx="5014913" cy="2308225"/>
          </a:xfrm>
        </p:spPr>
        <p:txBody>
          <a:bodyPr>
            <a:normAutofit/>
          </a:bodyPr>
          <a:lstStyle/>
          <a:p>
            <a:r>
              <a:rPr lang="en-US" sz="2000" i="1" dirty="0"/>
              <a:t>Making sure the right inventory gets committed to the right Sales Orders</a:t>
            </a:r>
          </a:p>
        </p:txBody>
      </p:sp>
      <p:pic>
        <p:nvPicPr>
          <p:cNvPr id="8" name="Picture Placeholder 7" descr="Carton boxes placed on conveyor belt">
            <a:extLst>
              <a:ext uri="{FF2B5EF4-FFF2-40B4-BE49-F238E27FC236}">
                <a16:creationId xmlns:a16="http://schemas.microsoft.com/office/drawing/2014/main" id="{C5E1C14F-8261-4A53-881D-4F99D0BF29FA}"/>
              </a:ext>
            </a:extLst>
          </p:cNvPr>
          <p:cNvPicPr>
            <a:picLocks noGrp="1" noChangeAspect="1"/>
          </p:cNvPicPr>
          <p:nvPr>
            <p:ph type="pic" sz="quarter" idx="10"/>
          </p:nvPr>
        </p:nvPicPr>
        <p:blipFill>
          <a:blip r:embed="rId3"/>
          <a:srcRect l="22449" r="22449"/>
          <a:stretch>
            <a:fillRect/>
          </a:stretch>
        </p:blipFill>
        <p:spPr/>
      </p:pic>
    </p:spTree>
    <p:extLst>
      <p:ext uri="{BB962C8B-B14F-4D97-AF65-F5344CB8AC3E}">
        <p14:creationId xmlns:p14="http://schemas.microsoft.com/office/powerpoint/2010/main" val="3699736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1">
            <a:extLst>
              <a:ext uri="{FF2B5EF4-FFF2-40B4-BE49-F238E27FC236}">
                <a16:creationId xmlns:a16="http://schemas.microsoft.com/office/drawing/2014/main" id="{C7EE2234-A901-6CF8-C340-512839E39FD6}"/>
              </a:ext>
            </a:extLst>
          </p:cNvPr>
          <p:cNvSpPr>
            <a:spLocks noGrp="1"/>
          </p:cNvSpPr>
          <p:nvPr>
            <p:ph type="title"/>
          </p:nvPr>
        </p:nvSpPr>
        <p:spPr>
          <a:xfrm>
            <a:off x="81980" y="161748"/>
            <a:ext cx="10728322" cy="1477328"/>
          </a:xfrm>
        </p:spPr>
        <p:txBody>
          <a:bodyPr/>
          <a:lstStyle/>
          <a:p>
            <a:r>
              <a:rPr lang="en-US" dirty="0"/>
              <a:t>Sorting</a:t>
            </a:r>
          </a:p>
        </p:txBody>
      </p:sp>
      <p:sp>
        <p:nvSpPr>
          <p:cNvPr id="4" name="Oval 3">
            <a:extLst>
              <a:ext uri="{FF2B5EF4-FFF2-40B4-BE49-F238E27FC236}">
                <a16:creationId xmlns:a16="http://schemas.microsoft.com/office/drawing/2014/main" id="{525B5C47-51E2-35A7-465E-649A094B61BC}"/>
              </a:ext>
            </a:extLst>
          </p:cNvPr>
          <p:cNvSpPr/>
          <p:nvPr/>
        </p:nvSpPr>
        <p:spPr>
          <a:xfrm>
            <a:off x="143171" y="3486510"/>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C91BE36-3CED-5619-CABE-34902CA8AB96}"/>
              </a:ext>
            </a:extLst>
          </p:cNvPr>
          <p:cNvSpPr txBox="1"/>
          <p:nvPr/>
        </p:nvSpPr>
        <p:spPr>
          <a:xfrm>
            <a:off x="186303" y="3567746"/>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97" name="Oval 96">
            <a:extLst>
              <a:ext uri="{FF2B5EF4-FFF2-40B4-BE49-F238E27FC236}">
                <a16:creationId xmlns:a16="http://schemas.microsoft.com/office/drawing/2014/main" id="{4E9F0FF5-DE6E-7ECA-3418-71A207739BF9}"/>
              </a:ext>
            </a:extLst>
          </p:cNvPr>
          <p:cNvSpPr/>
          <p:nvPr/>
        </p:nvSpPr>
        <p:spPr>
          <a:xfrm>
            <a:off x="107553" y="1245801"/>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83CFD182-519F-8DA6-EFE8-6B653BD40F9C}"/>
              </a:ext>
            </a:extLst>
          </p:cNvPr>
          <p:cNvSpPr txBox="1"/>
          <p:nvPr/>
        </p:nvSpPr>
        <p:spPr>
          <a:xfrm>
            <a:off x="150685" y="1327037"/>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101" name="Oval 100">
            <a:extLst>
              <a:ext uri="{FF2B5EF4-FFF2-40B4-BE49-F238E27FC236}">
                <a16:creationId xmlns:a16="http://schemas.microsoft.com/office/drawing/2014/main" id="{C9CAA5C6-EED6-95AF-DC93-91ADC612E6B7}"/>
              </a:ext>
            </a:extLst>
          </p:cNvPr>
          <p:cNvSpPr/>
          <p:nvPr/>
        </p:nvSpPr>
        <p:spPr>
          <a:xfrm>
            <a:off x="107473" y="4283739"/>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B6AAB6AC-4809-B311-050D-152058AFF5FB}"/>
              </a:ext>
            </a:extLst>
          </p:cNvPr>
          <p:cNvSpPr txBox="1"/>
          <p:nvPr/>
        </p:nvSpPr>
        <p:spPr>
          <a:xfrm>
            <a:off x="133351" y="4364975"/>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103" name="Oval 102">
            <a:extLst>
              <a:ext uri="{FF2B5EF4-FFF2-40B4-BE49-F238E27FC236}">
                <a16:creationId xmlns:a16="http://schemas.microsoft.com/office/drawing/2014/main" id="{2230CA26-6A0C-9368-DD5F-60E9DAB53C3D}"/>
              </a:ext>
            </a:extLst>
          </p:cNvPr>
          <p:cNvSpPr/>
          <p:nvPr/>
        </p:nvSpPr>
        <p:spPr>
          <a:xfrm>
            <a:off x="160667" y="1959633"/>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5009D754-0610-DCA0-383D-B912E9CB8F03}"/>
              </a:ext>
            </a:extLst>
          </p:cNvPr>
          <p:cNvSpPr txBox="1"/>
          <p:nvPr/>
        </p:nvSpPr>
        <p:spPr>
          <a:xfrm>
            <a:off x="203799" y="2040869"/>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105" name="Oval 104">
            <a:extLst>
              <a:ext uri="{FF2B5EF4-FFF2-40B4-BE49-F238E27FC236}">
                <a16:creationId xmlns:a16="http://schemas.microsoft.com/office/drawing/2014/main" id="{5FE34B6B-BB76-D1DC-F074-EBC1CA8B0A4E}"/>
              </a:ext>
            </a:extLst>
          </p:cNvPr>
          <p:cNvSpPr/>
          <p:nvPr/>
        </p:nvSpPr>
        <p:spPr>
          <a:xfrm>
            <a:off x="104620" y="5101030"/>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BBE89CDF-B109-584F-D9BD-B8FB53DECE28}"/>
              </a:ext>
            </a:extLst>
          </p:cNvPr>
          <p:cNvSpPr txBox="1"/>
          <p:nvPr/>
        </p:nvSpPr>
        <p:spPr>
          <a:xfrm>
            <a:off x="147752" y="5182266"/>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109" name="Oval 108">
            <a:extLst>
              <a:ext uri="{FF2B5EF4-FFF2-40B4-BE49-F238E27FC236}">
                <a16:creationId xmlns:a16="http://schemas.microsoft.com/office/drawing/2014/main" id="{CB4BC366-3617-076B-F0DD-EEC5A5750C55}"/>
              </a:ext>
            </a:extLst>
          </p:cNvPr>
          <p:cNvSpPr/>
          <p:nvPr/>
        </p:nvSpPr>
        <p:spPr>
          <a:xfrm>
            <a:off x="90217" y="5835664"/>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4236701C-8308-CB63-69E1-79751B555CCA}"/>
              </a:ext>
            </a:extLst>
          </p:cNvPr>
          <p:cNvSpPr txBox="1"/>
          <p:nvPr/>
        </p:nvSpPr>
        <p:spPr>
          <a:xfrm>
            <a:off x="133349" y="5916900"/>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111" name="Oval 110">
            <a:extLst>
              <a:ext uri="{FF2B5EF4-FFF2-40B4-BE49-F238E27FC236}">
                <a16:creationId xmlns:a16="http://schemas.microsoft.com/office/drawing/2014/main" id="{6623C47F-464D-7B20-FF13-BCCA918F1AE2}"/>
              </a:ext>
            </a:extLst>
          </p:cNvPr>
          <p:cNvSpPr/>
          <p:nvPr/>
        </p:nvSpPr>
        <p:spPr>
          <a:xfrm>
            <a:off x="132356" y="2689281"/>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DE07CB41-365A-E437-E16D-E1922EF0A9BD}"/>
              </a:ext>
            </a:extLst>
          </p:cNvPr>
          <p:cNvSpPr txBox="1"/>
          <p:nvPr/>
        </p:nvSpPr>
        <p:spPr>
          <a:xfrm>
            <a:off x="175488" y="2770517"/>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pic>
        <p:nvPicPr>
          <p:cNvPr id="117" name="Picture 116">
            <a:extLst>
              <a:ext uri="{FF2B5EF4-FFF2-40B4-BE49-F238E27FC236}">
                <a16:creationId xmlns:a16="http://schemas.microsoft.com/office/drawing/2014/main" id="{9E3F881A-B122-A2C6-EE94-A12E4F4DF385}"/>
              </a:ext>
            </a:extLst>
          </p:cNvPr>
          <p:cNvPicPr>
            <a:picLocks noChangeAspect="1"/>
          </p:cNvPicPr>
          <p:nvPr/>
        </p:nvPicPr>
        <p:blipFill>
          <a:blip r:embed="rId2"/>
          <a:stretch>
            <a:fillRect/>
          </a:stretch>
        </p:blipFill>
        <p:spPr>
          <a:xfrm>
            <a:off x="3740106" y="3158656"/>
            <a:ext cx="8045454" cy="3331226"/>
          </a:xfrm>
          <a:prstGeom prst="rect">
            <a:avLst/>
          </a:prstGeom>
          <a:ln>
            <a:solidFill>
              <a:schemeClr val="bg1"/>
            </a:solidFill>
          </a:ln>
          <a:effectLst>
            <a:outerShdw blurRad="50800" dist="38100" dir="2700000" algn="tl" rotWithShape="0">
              <a:prstClr val="black">
                <a:alpha val="40000"/>
              </a:prstClr>
            </a:outerShdw>
          </a:effectLst>
        </p:spPr>
      </p:pic>
      <p:sp>
        <p:nvSpPr>
          <p:cNvPr id="118" name="Rectangle 117">
            <a:extLst>
              <a:ext uri="{FF2B5EF4-FFF2-40B4-BE49-F238E27FC236}">
                <a16:creationId xmlns:a16="http://schemas.microsoft.com/office/drawing/2014/main" id="{BCCDF71B-544B-A800-4632-5A433B0FFF22}"/>
              </a:ext>
            </a:extLst>
          </p:cNvPr>
          <p:cNvSpPr/>
          <p:nvPr/>
        </p:nvSpPr>
        <p:spPr>
          <a:xfrm>
            <a:off x="3740106" y="3158656"/>
            <a:ext cx="1901571" cy="3331226"/>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AEA3F3D6-4682-B7D7-D416-5C86CD43F61D}"/>
              </a:ext>
            </a:extLst>
          </p:cNvPr>
          <p:cNvSpPr/>
          <p:nvPr/>
        </p:nvSpPr>
        <p:spPr>
          <a:xfrm>
            <a:off x="8971064" y="3140632"/>
            <a:ext cx="747425" cy="3331226"/>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41730FB6-9F48-4052-FEE3-FDA01E71907A}"/>
              </a:ext>
            </a:extLst>
          </p:cNvPr>
          <p:cNvSpPr/>
          <p:nvPr/>
        </p:nvSpPr>
        <p:spPr>
          <a:xfrm>
            <a:off x="8141556" y="3158656"/>
            <a:ext cx="747425" cy="3331226"/>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0442178B-241C-76C6-4996-8421EA746A71}"/>
              </a:ext>
            </a:extLst>
          </p:cNvPr>
          <p:cNvSpPr/>
          <p:nvPr/>
        </p:nvSpPr>
        <p:spPr>
          <a:xfrm>
            <a:off x="5969377" y="3114860"/>
            <a:ext cx="829618" cy="3331226"/>
          </a:xfrm>
          <a:prstGeom prst="rect">
            <a:avLst/>
          </a:prstGeom>
          <a:noFill/>
          <a:ln w="5715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a:extLst>
              <a:ext uri="{FF2B5EF4-FFF2-40B4-BE49-F238E27FC236}">
                <a16:creationId xmlns:a16="http://schemas.microsoft.com/office/drawing/2014/main" id="{3EB49CAA-51C6-2B85-FB35-E04BC23F7F1B}"/>
              </a:ext>
            </a:extLst>
          </p:cNvPr>
          <p:cNvPicPr>
            <a:picLocks noChangeAspect="1"/>
          </p:cNvPicPr>
          <p:nvPr/>
        </p:nvPicPr>
        <p:blipFill>
          <a:blip r:embed="rId3"/>
          <a:stretch>
            <a:fillRect/>
          </a:stretch>
        </p:blipFill>
        <p:spPr>
          <a:xfrm>
            <a:off x="2824230" y="610732"/>
            <a:ext cx="2600688" cy="1848108"/>
          </a:xfrm>
          <a:prstGeom prst="rect">
            <a:avLst/>
          </a:prstGeom>
          <a:ln>
            <a:solidFill>
              <a:schemeClr val="bg1"/>
            </a:solidFill>
          </a:ln>
          <a:effectLst>
            <a:outerShdw blurRad="50800" dist="38100" dir="5400000" algn="t" rotWithShape="0">
              <a:prstClr val="black">
                <a:alpha val="40000"/>
              </a:prstClr>
            </a:outerShdw>
          </a:effectLst>
        </p:spPr>
      </p:pic>
      <p:sp>
        <p:nvSpPr>
          <p:cNvPr id="126" name="Rectangle 125">
            <a:extLst>
              <a:ext uri="{FF2B5EF4-FFF2-40B4-BE49-F238E27FC236}">
                <a16:creationId xmlns:a16="http://schemas.microsoft.com/office/drawing/2014/main" id="{BC37CB63-3106-0922-0D2F-51FC7CB18DE7}"/>
              </a:ext>
            </a:extLst>
          </p:cNvPr>
          <p:cNvSpPr/>
          <p:nvPr/>
        </p:nvSpPr>
        <p:spPr>
          <a:xfrm>
            <a:off x="2997862" y="1058895"/>
            <a:ext cx="2253423" cy="373811"/>
          </a:xfrm>
          <a:prstGeom prst="rect">
            <a:avLst/>
          </a:prstGeom>
          <a:noFill/>
          <a:ln w="5715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5505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C57EF6E-4482-ED71-F7C7-C13D34A817E8}"/>
              </a:ext>
            </a:extLst>
          </p:cNvPr>
          <p:cNvSpPr>
            <a:spLocks noGrp="1"/>
          </p:cNvSpPr>
          <p:nvPr>
            <p:ph type="title"/>
          </p:nvPr>
        </p:nvSpPr>
        <p:spPr/>
        <p:txBody>
          <a:bodyPr/>
          <a:lstStyle/>
          <a:p>
            <a:r>
              <a:rPr lang="en-US" dirty="0"/>
              <a:t>What Determines Sort Date?</a:t>
            </a:r>
          </a:p>
        </p:txBody>
      </p:sp>
      <p:sp>
        <p:nvSpPr>
          <p:cNvPr id="10" name="Text Placeholder 9">
            <a:extLst>
              <a:ext uri="{FF2B5EF4-FFF2-40B4-BE49-F238E27FC236}">
                <a16:creationId xmlns:a16="http://schemas.microsoft.com/office/drawing/2014/main" id="{35046C9D-1E6C-4263-EAC9-3B38E361B31D}"/>
              </a:ext>
            </a:extLst>
          </p:cNvPr>
          <p:cNvSpPr>
            <a:spLocks noGrp="1"/>
          </p:cNvSpPr>
          <p:nvPr>
            <p:ph type="body" sz="quarter" idx="3"/>
          </p:nvPr>
        </p:nvSpPr>
        <p:spPr>
          <a:xfrm>
            <a:off x="4439948" y="1206656"/>
            <a:ext cx="3312105" cy="565796"/>
          </a:xfrm>
        </p:spPr>
        <p:txBody>
          <a:bodyPr/>
          <a:lstStyle/>
          <a:p>
            <a:r>
              <a:rPr lang="en-US" dirty="0"/>
              <a:t>Commitment Priority Date</a:t>
            </a:r>
          </a:p>
        </p:txBody>
      </p:sp>
      <p:sp>
        <p:nvSpPr>
          <p:cNvPr id="8" name="Text Placeholder 7">
            <a:extLst>
              <a:ext uri="{FF2B5EF4-FFF2-40B4-BE49-F238E27FC236}">
                <a16:creationId xmlns:a16="http://schemas.microsoft.com/office/drawing/2014/main" id="{B65D3370-C6F6-460F-28E2-A626313811D9}"/>
              </a:ext>
            </a:extLst>
          </p:cNvPr>
          <p:cNvSpPr>
            <a:spLocks noGrp="1"/>
          </p:cNvSpPr>
          <p:nvPr>
            <p:ph type="body" idx="1"/>
          </p:nvPr>
        </p:nvSpPr>
        <p:spPr>
          <a:xfrm>
            <a:off x="474672" y="1191143"/>
            <a:ext cx="3312105" cy="565796"/>
          </a:xfrm>
        </p:spPr>
        <p:txBody>
          <a:bodyPr>
            <a:normAutofit fontScale="92500"/>
          </a:bodyPr>
          <a:lstStyle/>
          <a:p>
            <a:r>
              <a:rPr lang="en-US" dirty="0"/>
              <a:t>Line Commitment Priority Date</a:t>
            </a:r>
          </a:p>
        </p:txBody>
      </p:sp>
      <p:sp>
        <p:nvSpPr>
          <p:cNvPr id="9" name="Content Placeholder 8">
            <a:extLst>
              <a:ext uri="{FF2B5EF4-FFF2-40B4-BE49-F238E27FC236}">
                <a16:creationId xmlns:a16="http://schemas.microsoft.com/office/drawing/2014/main" id="{70250FD3-8BC7-00FB-BD10-68C0748B44A7}"/>
              </a:ext>
            </a:extLst>
          </p:cNvPr>
          <p:cNvSpPr>
            <a:spLocks noGrp="1"/>
          </p:cNvSpPr>
          <p:nvPr>
            <p:ph sz="half" idx="2"/>
          </p:nvPr>
        </p:nvSpPr>
        <p:spPr>
          <a:xfrm>
            <a:off x="379564" y="1907558"/>
            <a:ext cx="3502324" cy="3234575"/>
          </a:xfrm>
          <a:ln w="57150">
            <a:solidFill>
              <a:schemeClr val="tx1">
                <a:lumMod val="95000"/>
              </a:schemeClr>
            </a:solidFill>
          </a:ln>
        </p:spPr>
        <p:txBody>
          <a:bodyPr/>
          <a:lstStyle/>
          <a:p>
            <a:r>
              <a:rPr lang="en-US" dirty="0"/>
              <a:t>Date assigned by a user at the line level to influence the sort order of that item</a:t>
            </a:r>
          </a:p>
          <a:p>
            <a:r>
              <a:rPr lang="en-US" dirty="0"/>
              <a:t>Can be blank</a:t>
            </a:r>
          </a:p>
        </p:txBody>
      </p:sp>
      <p:sp>
        <p:nvSpPr>
          <p:cNvPr id="11" name="Content Placeholder 10">
            <a:extLst>
              <a:ext uri="{FF2B5EF4-FFF2-40B4-BE49-F238E27FC236}">
                <a16:creationId xmlns:a16="http://schemas.microsoft.com/office/drawing/2014/main" id="{A588FE9C-DE08-695B-D61F-6355D42CFC25}"/>
              </a:ext>
            </a:extLst>
          </p:cNvPr>
          <p:cNvSpPr>
            <a:spLocks noGrp="1"/>
          </p:cNvSpPr>
          <p:nvPr>
            <p:ph sz="quarter" idx="4"/>
          </p:nvPr>
        </p:nvSpPr>
        <p:spPr>
          <a:xfrm>
            <a:off x="4443857" y="1907558"/>
            <a:ext cx="3759864" cy="3234575"/>
          </a:xfrm>
          <a:ln w="57150">
            <a:solidFill>
              <a:schemeClr val="tx1"/>
            </a:solidFill>
          </a:ln>
        </p:spPr>
        <p:txBody>
          <a:bodyPr/>
          <a:lstStyle/>
          <a:p>
            <a:r>
              <a:rPr lang="en-US" dirty="0"/>
              <a:t>Date assigned by a user at the header level to influence the sort order of all items</a:t>
            </a:r>
          </a:p>
          <a:p>
            <a:r>
              <a:rPr lang="en-US" dirty="0"/>
              <a:t>Can be blank</a:t>
            </a:r>
          </a:p>
          <a:p>
            <a:r>
              <a:rPr lang="en-US" dirty="0"/>
              <a:t>If PSD passes and SO is on hold, PSD value gets set as CPD</a:t>
            </a:r>
          </a:p>
          <a:p>
            <a:endParaRPr lang="en-US" dirty="0"/>
          </a:p>
        </p:txBody>
      </p:sp>
      <p:sp>
        <p:nvSpPr>
          <p:cNvPr id="12" name="Text Placeholder 11">
            <a:extLst>
              <a:ext uri="{FF2B5EF4-FFF2-40B4-BE49-F238E27FC236}">
                <a16:creationId xmlns:a16="http://schemas.microsoft.com/office/drawing/2014/main" id="{E27BB730-676F-FAC1-D15C-D861296DC4A0}"/>
              </a:ext>
            </a:extLst>
          </p:cNvPr>
          <p:cNvSpPr>
            <a:spLocks noGrp="1"/>
          </p:cNvSpPr>
          <p:nvPr>
            <p:ph type="body" sz="quarter" idx="13"/>
          </p:nvPr>
        </p:nvSpPr>
        <p:spPr>
          <a:xfrm>
            <a:off x="8789391" y="1201459"/>
            <a:ext cx="3312105" cy="565796"/>
          </a:xfrm>
        </p:spPr>
        <p:txBody>
          <a:bodyPr/>
          <a:lstStyle/>
          <a:p>
            <a:r>
              <a:rPr lang="en-US" dirty="0"/>
              <a:t>Planned Ship Date</a:t>
            </a:r>
          </a:p>
        </p:txBody>
      </p:sp>
      <p:sp>
        <p:nvSpPr>
          <p:cNvPr id="13" name="Content Placeholder 12">
            <a:extLst>
              <a:ext uri="{FF2B5EF4-FFF2-40B4-BE49-F238E27FC236}">
                <a16:creationId xmlns:a16="http://schemas.microsoft.com/office/drawing/2014/main" id="{8733AFBD-89A0-2E5C-0BC4-87AF0290D9CA}"/>
              </a:ext>
            </a:extLst>
          </p:cNvPr>
          <p:cNvSpPr>
            <a:spLocks noGrp="1"/>
          </p:cNvSpPr>
          <p:nvPr>
            <p:ph sz="quarter" idx="14"/>
          </p:nvPr>
        </p:nvSpPr>
        <p:spPr>
          <a:xfrm>
            <a:off x="8656053" y="1879661"/>
            <a:ext cx="3304287" cy="3234575"/>
          </a:xfrm>
          <a:ln w="57150">
            <a:solidFill>
              <a:schemeClr val="tx1"/>
            </a:solidFill>
          </a:ln>
        </p:spPr>
        <p:txBody>
          <a:bodyPr/>
          <a:lstStyle/>
          <a:p>
            <a:r>
              <a:rPr lang="en-US" dirty="0"/>
              <a:t>Default sort date</a:t>
            </a:r>
          </a:p>
          <a:p>
            <a:endParaRPr lang="en-US" dirty="0"/>
          </a:p>
          <a:p>
            <a:r>
              <a:rPr lang="en-US" dirty="0"/>
              <a:t>Required field on Sales Orders</a:t>
            </a:r>
          </a:p>
        </p:txBody>
      </p:sp>
      <p:sp>
        <p:nvSpPr>
          <p:cNvPr id="14" name="Arrow: Right 13">
            <a:extLst>
              <a:ext uri="{FF2B5EF4-FFF2-40B4-BE49-F238E27FC236}">
                <a16:creationId xmlns:a16="http://schemas.microsoft.com/office/drawing/2014/main" id="{99B64276-75DF-1093-DC16-07BF698229E7}"/>
              </a:ext>
            </a:extLst>
          </p:cNvPr>
          <p:cNvSpPr/>
          <p:nvPr/>
        </p:nvSpPr>
        <p:spPr>
          <a:xfrm>
            <a:off x="3782776" y="3221966"/>
            <a:ext cx="806477" cy="4140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B563F342-79C6-BC40-F017-8D17896C4A9B}"/>
              </a:ext>
            </a:extLst>
          </p:cNvPr>
          <p:cNvSpPr/>
          <p:nvPr/>
        </p:nvSpPr>
        <p:spPr>
          <a:xfrm>
            <a:off x="8049153" y="3110778"/>
            <a:ext cx="806476" cy="4140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48BE32D-A8CF-E583-896F-A95B93D52573}"/>
              </a:ext>
            </a:extLst>
          </p:cNvPr>
          <p:cNvPicPr>
            <a:picLocks noChangeAspect="1"/>
          </p:cNvPicPr>
          <p:nvPr/>
        </p:nvPicPr>
        <p:blipFill>
          <a:blip r:embed="rId2"/>
          <a:stretch>
            <a:fillRect/>
          </a:stretch>
        </p:blipFill>
        <p:spPr>
          <a:xfrm>
            <a:off x="8991661" y="4632384"/>
            <a:ext cx="3187335" cy="1794295"/>
          </a:xfrm>
          <a:prstGeom prst="rect">
            <a:avLst/>
          </a:prstGeom>
        </p:spPr>
      </p:pic>
      <p:sp>
        <p:nvSpPr>
          <p:cNvPr id="4" name="Rectangle 3">
            <a:extLst>
              <a:ext uri="{FF2B5EF4-FFF2-40B4-BE49-F238E27FC236}">
                <a16:creationId xmlns:a16="http://schemas.microsoft.com/office/drawing/2014/main" id="{38B2CDD2-36EE-CE80-1D1C-D595AA976318}"/>
              </a:ext>
            </a:extLst>
          </p:cNvPr>
          <p:cNvSpPr/>
          <p:nvPr/>
        </p:nvSpPr>
        <p:spPr>
          <a:xfrm>
            <a:off x="9011217" y="5820307"/>
            <a:ext cx="902522" cy="325715"/>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8684944-05B5-8AE7-E776-239444608078}"/>
              </a:ext>
            </a:extLst>
          </p:cNvPr>
          <p:cNvPicPr>
            <a:picLocks noChangeAspect="1"/>
          </p:cNvPicPr>
          <p:nvPr/>
        </p:nvPicPr>
        <p:blipFill>
          <a:blip r:embed="rId2"/>
          <a:stretch>
            <a:fillRect/>
          </a:stretch>
        </p:blipFill>
        <p:spPr>
          <a:xfrm>
            <a:off x="4901804" y="4288906"/>
            <a:ext cx="3187335" cy="1794295"/>
          </a:xfrm>
          <a:prstGeom prst="rect">
            <a:avLst/>
          </a:prstGeom>
        </p:spPr>
      </p:pic>
      <p:sp>
        <p:nvSpPr>
          <p:cNvPr id="6" name="Rectangle 5">
            <a:extLst>
              <a:ext uri="{FF2B5EF4-FFF2-40B4-BE49-F238E27FC236}">
                <a16:creationId xmlns:a16="http://schemas.microsoft.com/office/drawing/2014/main" id="{011F0A90-B789-1F68-B026-68900F9447F1}"/>
              </a:ext>
            </a:extLst>
          </p:cNvPr>
          <p:cNvSpPr/>
          <p:nvPr/>
        </p:nvSpPr>
        <p:spPr>
          <a:xfrm>
            <a:off x="6763976" y="5657449"/>
            <a:ext cx="1247336" cy="325715"/>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0107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308119F7-B84E-4EBF-919F-A9B0F6D92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AA17479-17CB-402A-8689-750C6F385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719876EA-1E84-4F85-B7BD-D6CB0D05EC59}"/>
              </a:ext>
            </a:extLst>
          </p:cNvPr>
          <p:cNvSpPr>
            <a:spLocks noGrp="1"/>
          </p:cNvSpPr>
          <p:nvPr>
            <p:ph type="title"/>
          </p:nvPr>
        </p:nvSpPr>
        <p:spPr>
          <a:xfrm>
            <a:off x="720000" y="619200"/>
            <a:ext cx="3107463" cy="5510138"/>
          </a:xfrm>
        </p:spPr>
        <p:txBody>
          <a:bodyPr vert="horz" wrap="square" lIns="0" tIns="0" rIns="0" bIns="0" rtlCol="0" anchor="t" anchorCtr="0">
            <a:normAutofit/>
          </a:bodyPr>
          <a:lstStyle/>
          <a:p>
            <a:pPr algn="l"/>
            <a:r>
              <a:rPr lang="en-US" dirty="0"/>
              <a:t>Tie Breakers if </a:t>
            </a:r>
            <a:br>
              <a:rPr lang="en-US" dirty="0"/>
            </a:br>
            <a:r>
              <a:rPr lang="en-US" dirty="0"/>
              <a:t>Sort Date is the same</a:t>
            </a:r>
          </a:p>
        </p:txBody>
      </p:sp>
      <p:sp useBgFill="1">
        <p:nvSpPr>
          <p:cNvPr id="34" name="Freeform: Shape 33">
            <a:extLst>
              <a:ext uri="{FF2B5EF4-FFF2-40B4-BE49-F238E27FC236}">
                <a16:creationId xmlns:a16="http://schemas.microsoft.com/office/drawing/2014/main" id="{F534AA72-89BF-4BB0-B339-DEB9FC7F1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2978" y="0"/>
            <a:ext cx="7809022" cy="6858000"/>
          </a:xfrm>
          <a:custGeom>
            <a:avLst/>
            <a:gdLst>
              <a:gd name="connsiteX0" fmla="*/ 27229 w 7809022"/>
              <a:gd name="connsiteY0" fmla="*/ 0 h 6858000"/>
              <a:gd name="connsiteX1" fmla="*/ 7809022 w 7809022"/>
              <a:gd name="connsiteY1" fmla="*/ 0 h 6858000"/>
              <a:gd name="connsiteX2" fmla="*/ 7809022 w 7809022"/>
              <a:gd name="connsiteY2" fmla="*/ 6858000 h 6858000"/>
              <a:gd name="connsiteX3" fmla="*/ 41303 w 7809022"/>
              <a:gd name="connsiteY3" fmla="*/ 6858000 h 6858000"/>
              <a:gd name="connsiteX4" fmla="*/ 41303 w 7809022"/>
              <a:gd name="connsiteY4" fmla="*/ 6822879 h 6858000"/>
              <a:gd name="connsiteX5" fmla="*/ 41303 w 7809022"/>
              <a:gd name="connsiteY5" fmla="*/ 6667752 h 6858000"/>
              <a:gd name="connsiteX6" fmla="*/ 0 w 7809022"/>
              <a:gd name="connsiteY6" fmla="*/ 3813425 h 6858000"/>
              <a:gd name="connsiteX7" fmla="*/ 41303 w 7809022"/>
              <a:gd name="connsiteY7" fmla="*/ 2572413 h 6858000"/>
              <a:gd name="connsiteX8" fmla="*/ 41303 w 7809022"/>
              <a:gd name="connsiteY8" fmla="*/ 1496869 h 6858000"/>
              <a:gd name="connsiteX9" fmla="*/ 41303 w 7809022"/>
              <a:gd name="connsiteY9" fmla="*/ 1083199 h 6858000"/>
              <a:gd name="connsiteX10" fmla="*/ 0 w 7809022"/>
              <a:gd name="connsiteY10" fmla="*/ 545427 h 6858000"/>
              <a:gd name="connsiteX11" fmla="*/ 22153 w 7809022"/>
              <a:gd name="connsiteY11" fmla="*/ 1016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09022" h="6858000">
                <a:moveTo>
                  <a:pt x="27229" y="0"/>
                </a:moveTo>
                <a:lnTo>
                  <a:pt x="7809022" y="0"/>
                </a:lnTo>
                <a:lnTo>
                  <a:pt x="7809022" y="6858000"/>
                </a:lnTo>
                <a:lnTo>
                  <a:pt x="41303" y="6858000"/>
                </a:lnTo>
                <a:lnTo>
                  <a:pt x="41303" y="6822879"/>
                </a:lnTo>
                <a:cubicBezTo>
                  <a:pt x="41303" y="6760828"/>
                  <a:pt x="41303" y="6709119"/>
                  <a:pt x="41303" y="6667752"/>
                </a:cubicBezTo>
                <a:cubicBezTo>
                  <a:pt x="41303" y="6667752"/>
                  <a:pt x="41303" y="6667752"/>
                  <a:pt x="0" y="3813425"/>
                </a:cubicBezTo>
                <a:cubicBezTo>
                  <a:pt x="0" y="3813425"/>
                  <a:pt x="0" y="3813425"/>
                  <a:pt x="41303" y="2572413"/>
                </a:cubicBezTo>
                <a:cubicBezTo>
                  <a:pt x="41303" y="2572413"/>
                  <a:pt x="41303" y="2572413"/>
                  <a:pt x="41303" y="1496869"/>
                </a:cubicBezTo>
                <a:cubicBezTo>
                  <a:pt x="41303" y="1455502"/>
                  <a:pt x="41303" y="1290034"/>
                  <a:pt x="41303" y="1083199"/>
                </a:cubicBezTo>
                <a:cubicBezTo>
                  <a:pt x="41303" y="876364"/>
                  <a:pt x="0" y="710895"/>
                  <a:pt x="0" y="545427"/>
                </a:cubicBezTo>
                <a:cubicBezTo>
                  <a:pt x="0" y="545427"/>
                  <a:pt x="0" y="545427"/>
                  <a:pt x="22153" y="101661"/>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9" name="Content Placeholder 4" descr="SmartArt process graphic">
            <a:extLst>
              <a:ext uri="{FF2B5EF4-FFF2-40B4-BE49-F238E27FC236}">
                <a16:creationId xmlns:a16="http://schemas.microsoft.com/office/drawing/2014/main" id="{FFF33004-BEF1-4C60-A2BA-AA0FA7928004}"/>
              </a:ext>
            </a:extLst>
          </p:cNvPr>
          <p:cNvGraphicFramePr>
            <a:graphicFrameLocks noGrp="1"/>
          </p:cNvGraphicFramePr>
          <p:nvPr>
            <p:ph sz="quarter" idx="13"/>
            <p:extLst>
              <p:ext uri="{D42A27DB-BD31-4B8C-83A1-F6EECF244321}">
                <p14:modId xmlns:p14="http://schemas.microsoft.com/office/powerpoint/2010/main" val="2836681476"/>
              </p:ext>
            </p:extLst>
          </p:nvPr>
        </p:nvGraphicFramePr>
        <p:xfrm>
          <a:off x="5665803" y="724332"/>
          <a:ext cx="6188689" cy="5409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97CB568D-1851-3C57-C541-BE1AD9FC3C6B}"/>
              </a:ext>
            </a:extLst>
          </p:cNvPr>
          <p:cNvPicPr>
            <a:picLocks noChangeAspect="1"/>
          </p:cNvPicPr>
          <p:nvPr/>
        </p:nvPicPr>
        <p:blipFill rotWithShape="1">
          <a:blip r:embed="rId7"/>
          <a:srcRect r="47232"/>
          <a:stretch/>
        </p:blipFill>
        <p:spPr>
          <a:xfrm>
            <a:off x="90246" y="2701487"/>
            <a:ext cx="5957252" cy="1030004"/>
          </a:xfrm>
          <a:prstGeom prst="rect">
            <a:avLst/>
          </a:prstGeom>
          <a:ln>
            <a:solidFill>
              <a:schemeClr val="bg2"/>
            </a:solidFill>
          </a:ln>
          <a:effectLst>
            <a:reflection blurRad="6350" stA="50000" endA="300" endPos="55000" dir="5400000" sy="-100000" algn="bl" rotWithShape="0"/>
          </a:effectLst>
        </p:spPr>
      </p:pic>
      <p:sp>
        <p:nvSpPr>
          <p:cNvPr id="4" name="Rectangle 3">
            <a:extLst>
              <a:ext uri="{FF2B5EF4-FFF2-40B4-BE49-F238E27FC236}">
                <a16:creationId xmlns:a16="http://schemas.microsoft.com/office/drawing/2014/main" id="{6D26EF6B-F5F3-C02D-C64C-02AB1B50FFD7}"/>
              </a:ext>
            </a:extLst>
          </p:cNvPr>
          <p:cNvSpPr/>
          <p:nvPr/>
        </p:nvSpPr>
        <p:spPr>
          <a:xfrm>
            <a:off x="3068872" y="2701487"/>
            <a:ext cx="631860" cy="1030004"/>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B4862E8-DA1F-9A8A-1AD1-477794DA381D}"/>
              </a:ext>
            </a:extLst>
          </p:cNvPr>
          <p:cNvSpPr/>
          <p:nvPr/>
        </p:nvSpPr>
        <p:spPr>
          <a:xfrm>
            <a:off x="89193" y="2708657"/>
            <a:ext cx="631860" cy="1030004"/>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7733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FE731-CD8E-43D3-B42A-362F510B0FDB}"/>
              </a:ext>
            </a:extLst>
          </p:cNvPr>
          <p:cNvSpPr>
            <a:spLocks noGrp="1"/>
          </p:cNvSpPr>
          <p:nvPr>
            <p:ph type="title"/>
          </p:nvPr>
        </p:nvSpPr>
        <p:spPr>
          <a:xfrm>
            <a:off x="720000" y="619200"/>
            <a:ext cx="10728325" cy="673005"/>
          </a:xfrm>
        </p:spPr>
        <p:txBody>
          <a:bodyPr/>
          <a:lstStyle/>
          <a:p>
            <a:r>
              <a:rPr lang="en-US" dirty="0"/>
              <a:t>Example</a:t>
            </a:r>
          </a:p>
        </p:txBody>
      </p:sp>
      <p:sp>
        <p:nvSpPr>
          <p:cNvPr id="3" name="Text Placeholder 2">
            <a:extLst>
              <a:ext uri="{FF2B5EF4-FFF2-40B4-BE49-F238E27FC236}">
                <a16:creationId xmlns:a16="http://schemas.microsoft.com/office/drawing/2014/main" id="{A32642B3-CD54-4933-A8FC-D642ACD8794C}"/>
              </a:ext>
            </a:extLst>
          </p:cNvPr>
          <p:cNvSpPr>
            <a:spLocks noGrp="1"/>
          </p:cNvSpPr>
          <p:nvPr>
            <p:ph type="body" idx="1"/>
          </p:nvPr>
        </p:nvSpPr>
        <p:spPr>
          <a:xfrm>
            <a:off x="2594981" y="850932"/>
            <a:ext cx="5015638" cy="565796"/>
          </a:xfrm>
        </p:spPr>
        <p:txBody>
          <a:bodyPr/>
          <a:lstStyle/>
          <a:p>
            <a:r>
              <a:rPr lang="en-US" dirty="0"/>
              <a:t>Subtitle</a:t>
            </a:r>
          </a:p>
        </p:txBody>
      </p:sp>
      <p:sp>
        <p:nvSpPr>
          <p:cNvPr id="5" name="Text Placeholder 4">
            <a:extLst>
              <a:ext uri="{FF2B5EF4-FFF2-40B4-BE49-F238E27FC236}">
                <a16:creationId xmlns:a16="http://schemas.microsoft.com/office/drawing/2014/main" id="{76C1C327-F57B-4D11-AE24-A0EE8AF81CC0}"/>
              </a:ext>
            </a:extLst>
          </p:cNvPr>
          <p:cNvSpPr>
            <a:spLocks noGrp="1"/>
          </p:cNvSpPr>
          <p:nvPr>
            <p:ph type="body" sz="quarter" idx="3"/>
          </p:nvPr>
        </p:nvSpPr>
        <p:spPr>
          <a:xfrm>
            <a:off x="6458400" y="910043"/>
            <a:ext cx="5015638" cy="565796"/>
          </a:xfrm>
        </p:spPr>
        <p:txBody>
          <a:bodyPr/>
          <a:lstStyle/>
          <a:p>
            <a:r>
              <a:rPr lang="en-US" dirty="0"/>
              <a:t>Subtitle</a:t>
            </a:r>
          </a:p>
        </p:txBody>
      </p:sp>
      <p:pic>
        <p:nvPicPr>
          <p:cNvPr id="10" name="Picture 9">
            <a:extLst>
              <a:ext uri="{FF2B5EF4-FFF2-40B4-BE49-F238E27FC236}">
                <a16:creationId xmlns:a16="http://schemas.microsoft.com/office/drawing/2014/main" id="{67607EBF-0F50-A60D-520E-63368940A3E3}"/>
              </a:ext>
            </a:extLst>
          </p:cNvPr>
          <p:cNvPicPr>
            <a:picLocks noChangeAspect="1"/>
          </p:cNvPicPr>
          <p:nvPr/>
        </p:nvPicPr>
        <p:blipFill>
          <a:blip r:embed="rId2"/>
          <a:stretch>
            <a:fillRect/>
          </a:stretch>
        </p:blipFill>
        <p:spPr>
          <a:xfrm>
            <a:off x="1001998" y="2688639"/>
            <a:ext cx="10446327" cy="1947969"/>
          </a:xfrm>
          <a:prstGeom prst="rect">
            <a:avLst/>
          </a:prstGeom>
        </p:spPr>
      </p:pic>
      <p:pic>
        <p:nvPicPr>
          <p:cNvPr id="14" name="Picture 13">
            <a:extLst>
              <a:ext uri="{FF2B5EF4-FFF2-40B4-BE49-F238E27FC236}">
                <a16:creationId xmlns:a16="http://schemas.microsoft.com/office/drawing/2014/main" id="{DD1E8197-3F19-5DB5-7360-BE496224DD04}"/>
              </a:ext>
            </a:extLst>
          </p:cNvPr>
          <p:cNvPicPr>
            <a:picLocks noChangeAspect="1"/>
          </p:cNvPicPr>
          <p:nvPr/>
        </p:nvPicPr>
        <p:blipFill>
          <a:blip r:embed="rId3"/>
          <a:stretch>
            <a:fillRect/>
          </a:stretch>
        </p:blipFill>
        <p:spPr>
          <a:xfrm>
            <a:off x="120072" y="1612897"/>
            <a:ext cx="11684001" cy="649111"/>
          </a:xfrm>
          <a:prstGeom prst="rect">
            <a:avLst/>
          </a:prstGeom>
        </p:spPr>
      </p:pic>
      <p:sp>
        <p:nvSpPr>
          <p:cNvPr id="15" name="Rectangle 14">
            <a:extLst>
              <a:ext uri="{FF2B5EF4-FFF2-40B4-BE49-F238E27FC236}">
                <a16:creationId xmlns:a16="http://schemas.microsoft.com/office/drawing/2014/main" id="{837E11DC-4D03-9E4A-E119-AA14EBA3B024}"/>
              </a:ext>
            </a:extLst>
          </p:cNvPr>
          <p:cNvSpPr/>
          <p:nvPr/>
        </p:nvSpPr>
        <p:spPr>
          <a:xfrm rot="5400000">
            <a:off x="4682700" y="373714"/>
            <a:ext cx="582193" cy="7943597"/>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A965E9D-A1B0-A455-0117-D2B60FE26B69}"/>
              </a:ext>
            </a:extLst>
          </p:cNvPr>
          <p:cNvSpPr txBox="1"/>
          <p:nvPr/>
        </p:nvSpPr>
        <p:spPr>
          <a:xfrm>
            <a:off x="2743200" y="4934310"/>
            <a:ext cx="7093258" cy="1477328"/>
          </a:xfrm>
          <a:prstGeom prst="rect">
            <a:avLst/>
          </a:prstGeom>
          <a:noFill/>
          <a:ln w="57150">
            <a:solidFill>
              <a:schemeClr val="accent4">
                <a:lumMod val="60000"/>
                <a:lumOff val="40000"/>
              </a:schemeClr>
            </a:solidFill>
          </a:ln>
        </p:spPr>
        <p:txBody>
          <a:bodyPr wrap="square" rtlCol="0">
            <a:spAutoFit/>
          </a:bodyPr>
          <a:lstStyle/>
          <a:p>
            <a:r>
              <a:rPr lang="en-US" dirty="0"/>
              <a:t>These 4 SOs all have the same sort date. 46JOA wins over 46MEI because of the Inventory Commitment Priority Sort. Then SO 8448181 wins over the other two 46JOA SOs because it has the lowest Internal ID </a:t>
            </a:r>
            <a:r>
              <a:rPr lang="en-US" sz="1400" i="1" dirty="0"/>
              <a:t>(it was created first)</a:t>
            </a:r>
          </a:p>
          <a:p>
            <a:endParaRPr lang="en-US" dirty="0"/>
          </a:p>
        </p:txBody>
      </p:sp>
    </p:spTree>
    <p:extLst>
      <p:ext uri="{BB962C8B-B14F-4D97-AF65-F5344CB8AC3E}">
        <p14:creationId xmlns:p14="http://schemas.microsoft.com/office/powerpoint/2010/main" val="1104310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FE731-CD8E-43D3-B42A-362F510B0FDB}"/>
              </a:ext>
            </a:extLst>
          </p:cNvPr>
          <p:cNvSpPr>
            <a:spLocks noGrp="1"/>
          </p:cNvSpPr>
          <p:nvPr>
            <p:ph type="title"/>
          </p:nvPr>
        </p:nvSpPr>
        <p:spPr>
          <a:xfrm>
            <a:off x="720000" y="619200"/>
            <a:ext cx="10728325" cy="673005"/>
          </a:xfrm>
        </p:spPr>
        <p:txBody>
          <a:bodyPr/>
          <a:lstStyle/>
          <a:p>
            <a:r>
              <a:rPr lang="en-US" dirty="0"/>
              <a:t>Example</a:t>
            </a:r>
          </a:p>
        </p:txBody>
      </p:sp>
      <p:sp>
        <p:nvSpPr>
          <p:cNvPr id="3" name="Text Placeholder 2">
            <a:extLst>
              <a:ext uri="{FF2B5EF4-FFF2-40B4-BE49-F238E27FC236}">
                <a16:creationId xmlns:a16="http://schemas.microsoft.com/office/drawing/2014/main" id="{A32642B3-CD54-4933-A8FC-D642ACD8794C}"/>
              </a:ext>
            </a:extLst>
          </p:cNvPr>
          <p:cNvSpPr>
            <a:spLocks noGrp="1"/>
          </p:cNvSpPr>
          <p:nvPr>
            <p:ph type="body" idx="1"/>
          </p:nvPr>
        </p:nvSpPr>
        <p:spPr>
          <a:xfrm>
            <a:off x="2594981" y="850932"/>
            <a:ext cx="5015638" cy="565796"/>
          </a:xfrm>
        </p:spPr>
        <p:txBody>
          <a:bodyPr/>
          <a:lstStyle/>
          <a:p>
            <a:r>
              <a:rPr lang="en-US" dirty="0"/>
              <a:t>Subtitle</a:t>
            </a:r>
          </a:p>
        </p:txBody>
      </p:sp>
      <p:sp>
        <p:nvSpPr>
          <p:cNvPr id="5" name="Text Placeholder 4">
            <a:extLst>
              <a:ext uri="{FF2B5EF4-FFF2-40B4-BE49-F238E27FC236}">
                <a16:creationId xmlns:a16="http://schemas.microsoft.com/office/drawing/2014/main" id="{76C1C327-F57B-4D11-AE24-A0EE8AF81CC0}"/>
              </a:ext>
            </a:extLst>
          </p:cNvPr>
          <p:cNvSpPr>
            <a:spLocks noGrp="1"/>
          </p:cNvSpPr>
          <p:nvPr>
            <p:ph type="body" sz="quarter" idx="3"/>
          </p:nvPr>
        </p:nvSpPr>
        <p:spPr>
          <a:xfrm>
            <a:off x="6458400" y="910043"/>
            <a:ext cx="5015638" cy="565796"/>
          </a:xfrm>
        </p:spPr>
        <p:txBody>
          <a:bodyPr/>
          <a:lstStyle/>
          <a:p>
            <a:r>
              <a:rPr lang="en-US" dirty="0"/>
              <a:t>Subtitle</a:t>
            </a:r>
          </a:p>
        </p:txBody>
      </p:sp>
      <p:pic>
        <p:nvPicPr>
          <p:cNvPr id="10" name="Picture 9">
            <a:extLst>
              <a:ext uri="{FF2B5EF4-FFF2-40B4-BE49-F238E27FC236}">
                <a16:creationId xmlns:a16="http://schemas.microsoft.com/office/drawing/2014/main" id="{67607EBF-0F50-A60D-520E-63368940A3E3}"/>
              </a:ext>
            </a:extLst>
          </p:cNvPr>
          <p:cNvPicPr>
            <a:picLocks noChangeAspect="1"/>
          </p:cNvPicPr>
          <p:nvPr/>
        </p:nvPicPr>
        <p:blipFill>
          <a:blip r:embed="rId2"/>
          <a:stretch>
            <a:fillRect/>
          </a:stretch>
        </p:blipFill>
        <p:spPr>
          <a:xfrm>
            <a:off x="1001998" y="2688639"/>
            <a:ext cx="10446327" cy="1947969"/>
          </a:xfrm>
          <a:prstGeom prst="rect">
            <a:avLst/>
          </a:prstGeom>
        </p:spPr>
      </p:pic>
      <p:pic>
        <p:nvPicPr>
          <p:cNvPr id="14" name="Picture 13">
            <a:extLst>
              <a:ext uri="{FF2B5EF4-FFF2-40B4-BE49-F238E27FC236}">
                <a16:creationId xmlns:a16="http://schemas.microsoft.com/office/drawing/2014/main" id="{DD1E8197-3F19-5DB5-7360-BE496224DD04}"/>
              </a:ext>
            </a:extLst>
          </p:cNvPr>
          <p:cNvPicPr>
            <a:picLocks noChangeAspect="1"/>
          </p:cNvPicPr>
          <p:nvPr/>
        </p:nvPicPr>
        <p:blipFill>
          <a:blip r:embed="rId3"/>
          <a:stretch>
            <a:fillRect/>
          </a:stretch>
        </p:blipFill>
        <p:spPr>
          <a:xfrm>
            <a:off x="120072" y="1612897"/>
            <a:ext cx="11684001" cy="649111"/>
          </a:xfrm>
          <a:prstGeom prst="rect">
            <a:avLst/>
          </a:prstGeom>
        </p:spPr>
      </p:pic>
      <p:sp>
        <p:nvSpPr>
          <p:cNvPr id="15" name="Rectangle 14">
            <a:extLst>
              <a:ext uri="{FF2B5EF4-FFF2-40B4-BE49-F238E27FC236}">
                <a16:creationId xmlns:a16="http://schemas.microsoft.com/office/drawing/2014/main" id="{837E11DC-4D03-9E4A-E119-AA14EBA3B024}"/>
              </a:ext>
            </a:extLst>
          </p:cNvPr>
          <p:cNvSpPr/>
          <p:nvPr/>
        </p:nvSpPr>
        <p:spPr>
          <a:xfrm rot="5400000">
            <a:off x="4574300" y="94175"/>
            <a:ext cx="798990" cy="7943597"/>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A965E9D-A1B0-A455-0117-D2B60FE26B69}"/>
              </a:ext>
            </a:extLst>
          </p:cNvPr>
          <p:cNvSpPr txBox="1"/>
          <p:nvPr/>
        </p:nvSpPr>
        <p:spPr>
          <a:xfrm>
            <a:off x="2743200" y="4934310"/>
            <a:ext cx="7093258" cy="1200329"/>
          </a:xfrm>
          <a:prstGeom prst="rect">
            <a:avLst/>
          </a:prstGeom>
          <a:noFill/>
          <a:ln w="57150">
            <a:solidFill>
              <a:schemeClr val="accent4">
                <a:lumMod val="60000"/>
                <a:lumOff val="40000"/>
              </a:schemeClr>
            </a:solidFill>
          </a:ln>
        </p:spPr>
        <p:txBody>
          <a:bodyPr wrap="square" rtlCol="0">
            <a:spAutoFit/>
          </a:bodyPr>
          <a:lstStyle/>
          <a:p>
            <a:r>
              <a:rPr lang="en-US" dirty="0"/>
              <a:t>01AMAZ wins over 46JOA because it has a more near Sort Date; even though 46JOA has a higher Inventory Commitment Sort Priority- that field is only a tie breaker!</a:t>
            </a:r>
            <a:endParaRPr lang="en-US" sz="1400" i="1" dirty="0"/>
          </a:p>
          <a:p>
            <a:endParaRPr lang="en-US" dirty="0"/>
          </a:p>
        </p:txBody>
      </p:sp>
    </p:spTree>
    <p:extLst>
      <p:ext uri="{BB962C8B-B14F-4D97-AF65-F5344CB8AC3E}">
        <p14:creationId xmlns:p14="http://schemas.microsoft.com/office/powerpoint/2010/main" val="3499760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FE731-CD8E-43D3-B42A-362F510B0FDB}"/>
              </a:ext>
            </a:extLst>
          </p:cNvPr>
          <p:cNvSpPr>
            <a:spLocks noGrp="1"/>
          </p:cNvSpPr>
          <p:nvPr>
            <p:ph type="title"/>
          </p:nvPr>
        </p:nvSpPr>
        <p:spPr>
          <a:xfrm>
            <a:off x="720000" y="619200"/>
            <a:ext cx="10728325" cy="673005"/>
          </a:xfrm>
        </p:spPr>
        <p:txBody>
          <a:bodyPr/>
          <a:lstStyle/>
          <a:p>
            <a:r>
              <a:rPr lang="en-US" dirty="0"/>
              <a:t>RE-ALLOCATION</a:t>
            </a:r>
          </a:p>
        </p:txBody>
      </p:sp>
      <p:sp>
        <p:nvSpPr>
          <p:cNvPr id="6" name="Content Placeholder 5">
            <a:extLst>
              <a:ext uri="{FF2B5EF4-FFF2-40B4-BE49-F238E27FC236}">
                <a16:creationId xmlns:a16="http://schemas.microsoft.com/office/drawing/2014/main" id="{CCA06A94-16E6-453B-95C6-1BB24421C59D}"/>
              </a:ext>
            </a:extLst>
          </p:cNvPr>
          <p:cNvSpPr>
            <a:spLocks noGrp="1"/>
          </p:cNvSpPr>
          <p:nvPr>
            <p:ph sz="quarter" idx="4"/>
          </p:nvPr>
        </p:nvSpPr>
        <p:spPr>
          <a:xfrm>
            <a:off x="4443857" y="2541600"/>
            <a:ext cx="3304287" cy="3234575"/>
          </a:xfrm>
        </p:spPr>
        <p:txBody>
          <a:bodyPr>
            <a:normAutofit/>
          </a:bodyPr>
          <a:lstStyle/>
          <a:p>
            <a:r>
              <a:rPr lang="en-US" dirty="0"/>
              <a:t>Open the Design Ideas pane for instant slide makeovers. ​</a:t>
            </a:r>
          </a:p>
          <a:p>
            <a:r>
              <a:rPr lang="en-US" dirty="0"/>
              <a:t>When we have design ideas, we’ll show them to you right there. </a:t>
            </a:r>
          </a:p>
        </p:txBody>
      </p:sp>
      <p:sp>
        <p:nvSpPr>
          <p:cNvPr id="10" name="Content Placeholder 9">
            <a:extLst>
              <a:ext uri="{FF2B5EF4-FFF2-40B4-BE49-F238E27FC236}">
                <a16:creationId xmlns:a16="http://schemas.microsoft.com/office/drawing/2014/main" id="{C5331AA7-B00E-4D8B-8F1B-96987230E364}"/>
              </a:ext>
            </a:extLst>
          </p:cNvPr>
          <p:cNvSpPr>
            <a:spLocks noGrp="1"/>
          </p:cNvSpPr>
          <p:nvPr>
            <p:ph sz="quarter" idx="14"/>
          </p:nvPr>
        </p:nvSpPr>
        <p:spPr>
          <a:xfrm>
            <a:off x="3901339" y="4520712"/>
            <a:ext cx="3304287" cy="3234575"/>
          </a:xfrm>
        </p:spPr>
        <p:txBody>
          <a:bodyPr>
            <a:normAutofit/>
          </a:bodyPr>
          <a:lstStyle/>
          <a:p>
            <a:pPr marL="0" indent="0">
              <a:buNone/>
            </a:pPr>
            <a:r>
              <a:rPr lang="en-US" dirty="0"/>
              <a:t>Only the lines in the yellow boxes are eligible to take inventory from and re-allocate.  The other lines are </a:t>
            </a:r>
            <a:r>
              <a:rPr lang="en-US" b="1" dirty="0"/>
              <a:t>FIRMED</a:t>
            </a:r>
          </a:p>
          <a:p>
            <a:endParaRPr lang="en-US" dirty="0"/>
          </a:p>
        </p:txBody>
      </p:sp>
      <p:pic>
        <p:nvPicPr>
          <p:cNvPr id="11" name="Picture 10">
            <a:extLst>
              <a:ext uri="{FF2B5EF4-FFF2-40B4-BE49-F238E27FC236}">
                <a16:creationId xmlns:a16="http://schemas.microsoft.com/office/drawing/2014/main" id="{514949B9-D227-E63A-CD13-EA55717B6003}"/>
              </a:ext>
            </a:extLst>
          </p:cNvPr>
          <p:cNvPicPr>
            <a:picLocks noChangeAspect="1"/>
          </p:cNvPicPr>
          <p:nvPr/>
        </p:nvPicPr>
        <p:blipFill>
          <a:blip r:embed="rId2"/>
          <a:stretch>
            <a:fillRect/>
          </a:stretch>
        </p:blipFill>
        <p:spPr>
          <a:xfrm>
            <a:off x="710065" y="2437637"/>
            <a:ext cx="10446327" cy="1947969"/>
          </a:xfrm>
          <a:prstGeom prst="rect">
            <a:avLst/>
          </a:prstGeom>
        </p:spPr>
      </p:pic>
      <p:sp>
        <p:nvSpPr>
          <p:cNvPr id="12" name="Rectangle 11">
            <a:extLst>
              <a:ext uri="{FF2B5EF4-FFF2-40B4-BE49-F238E27FC236}">
                <a16:creationId xmlns:a16="http://schemas.microsoft.com/office/drawing/2014/main" id="{EE765F3A-44E6-F8C9-16ED-EB495B092503}"/>
              </a:ext>
            </a:extLst>
          </p:cNvPr>
          <p:cNvSpPr/>
          <p:nvPr/>
        </p:nvSpPr>
        <p:spPr>
          <a:xfrm rot="5400000">
            <a:off x="6111833" y="-84562"/>
            <a:ext cx="145984" cy="7943597"/>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F163692-6A88-2DAF-0389-6A3C199DFF29}"/>
              </a:ext>
            </a:extLst>
          </p:cNvPr>
          <p:cNvSpPr/>
          <p:nvPr/>
        </p:nvSpPr>
        <p:spPr>
          <a:xfrm rot="5400000">
            <a:off x="5841923" y="-907821"/>
            <a:ext cx="685800" cy="7943597"/>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3303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9C055-C934-05C7-834B-B7CF0C8EE542}"/>
              </a:ext>
            </a:extLst>
          </p:cNvPr>
          <p:cNvSpPr>
            <a:spLocks noGrp="1"/>
          </p:cNvSpPr>
          <p:nvPr>
            <p:ph type="title"/>
          </p:nvPr>
        </p:nvSpPr>
        <p:spPr/>
        <p:txBody>
          <a:bodyPr/>
          <a:lstStyle/>
          <a:p>
            <a:r>
              <a:rPr lang="en-US" dirty="0"/>
              <a:t>Who do I tell if I need to modify the sort? How?</a:t>
            </a:r>
          </a:p>
        </p:txBody>
      </p:sp>
      <p:sp>
        <p:nvSpPr>
          <p:cNvPr id="3" name="Content Placeholder 2">
            <a:extLst>
              <a:ext uri="{FF2B5EF4-FFF2-40B4-BE49-F238E27FC236}">
                <a16:creationId xmlns:a16="http://schemas.microsoft.com/office/drawing/2014/main" id="{193857B6-202E-5689-DD0A-49A4C01AB8C1}"/>
              </a:ext>
            </a:extLst>
          </p:cNvPr>
          <p:cNvSpPr>
            <a:spLocks noGrp="1"/>
          </p:cNvSpPr>
          <p:nvPr>
            <p:ph idx="1"/>
          </p:nvPr>
        </p:nvSpPr>
        <p:spPr>
          <a:xfrm>
            <a:off x="6970143" y="1180161"/>
            <a:ext cx="4639369" cy="2512281"/>
          </a:xfrm>
        </p:spPr>
        <p:txBody>
          <a:bodyPr anchor="ctr">
            <a:normAutofit/>
          </a:bodyPr>
          <a:lstStyle/>
          <a:p>
            <a:pPr marL="0" indent="0" algn="ctr">
              <a:lnSpc>
                <a:spcPct val="150000"/>
              </a:lnSpc>
              <a:buNone/>
            </a:pPr>
            <a:r>
              <a:rPr lang="en-US" sz="2400" dirty="0"/>
              <a:t>Decision Tree and request templates will be provided after this training </a:t>
            </a:r>
          </a:p>
        </p:txBody>
      </p:sp>
      <p:pic>
        <p:nvPicPr>
          <p:cNvPr id="5" name="Picture 4">
            <a:extLst>
              <a:ext uri="{FF2B5EF4-FFF2-40B4-BE49-F238E27FC236}">
                <a16:creationId xmlns:a16="http://schemas.microsoft.com/office/drawing/2014/main" id="{1C4619B2-DDBA-F4F9-9EE8-9FF0559CFF8B}"/>
              </a:ext>
            </a:extLst>
          </p:cNvPr>
          <p:cNvPicPr>
            <a:picLocks noChangeAspect="1"/>
          </p:cNvPicPr>
          <p:nvPr/>
        </p:nvPicPr>
        <p:blipFill>
          <a:blip r:embed="rId2"/>
          <a:stretch>
            <a:fillRect/>
          </a:stretch>
        </p:blipFill>
        <p:spPr>
          <a:xfrm>
            <a:off x="110531" y="1861398"/>
            <a:ext cx="6548887" cy="4753632"/>
          </a:xfrm>
          <a:prstGeom prst="rect">
            <a:avLst/>
          </a:prstGeom>
          <a:ln w="28575">
            <a:solidFill>
              <a:srgbClr val="CE7F01"/>
            </a:solidFill>
          </a:ln>
        </p:spPr>
      </p:pic>
      <p:pic>
        <p:nvPicPr>
          <p:cNvPr id="7" name="Picture 6">
            <a:extLst>
              <a:ext uri="{FF2B5EF4-FFF2-40B4-BE49-F238E27FC236}">
                <a16:creationId xmlns:a16="http://schemas.microsoft.com/office/drawing/2014/main" id="{68614541-2D0A-2EC0-41BD-CDC104C00CEC}"/>
              </a:ext>
            </a:extLst>
          </p:cNvPr>
          <p:cNvPicPr>
            <a:picLocks noChangeAspect="1"/>
          </p:cNvPicPr>
          <p:nvPr/>
        </p:nvPicPr>
        <p:blipFill>
          <a:blip r:embed="rId3"/>
          <a:stretch>
            <a:fillRect/>
          </a:stretch>
        </p:blipFill>
        <p:spPr>
          <a:xfrm>
            <a:off x="5995381" y="3930596"/>
            <a:ext cx="5158351" cy="2512280"/>
          </a:xfrm>
          <a:prstGeom prst="rect">
            <a:avLst/>
          </a:prstGeom>
          <a:ln w="28575">
            <a:solidFill>
              <a:srgbClr val="CE7F01"/>
            </a:solidFill>
          </a:ln>
        </p:spPr>
      </p:pic>
    </p:spTree>
    <p:extLst>
      <p:ext uri="{BB962C8B-B14F-4D97-AF65-F5344CB8AC3E}">
        <p14:creationId xmlns:p14="http://schemas.microsoft.com/office/powerpoint/2010/main" val="375987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335243F2-87BD-4C47-8358-ACFE608D3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5B33439-EC96-4835-9DF2-CFA3336E0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A39554-8426-476D-219C-F596EB6890C3}"/>
              </a:ext>
            </a:extLst>
          </p:cNvPr>
          <p:cNvSpPr>
            <a:spLocks noGrp="1"/>
          </p:cNvSpPr>
          <p:nvPr>
            <p:ph type="title"/>
          </p:nvPr>
        </p:nvSpPr>
        <p:spPr>
          <a:xfrm>
            <a:off x="377100" y="1188138"/>
            <a:ext cx="5015638" cy="944486"/>
          </a:xfrm>
        </p:spPr>
        <p:txBody>
          <a:bodyPr vert="horz" wrap="square" lIns="0" tIns="0" rIns="0" bIns="0" rtlCol="0" anchor="b" anchorCtr="0">
            <a:normAutofit/>
          </a:bodyPr>
          <a:lstStyle/>
          <a:p>
            <a:r>
              <a:rPr lang="en-US" sz="5600" spc="-100" dirty="0"/>
              <a:t>Next Steps</a:t>
            </a:r>
          </a:p>
        </p:txBody>
      </p:sp>
      <p:grpSp>
        <p:nvGrpSpPr>
          <p:cNvPr id="21" name="Group 20">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22"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3"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4"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26" name="Group 25">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27"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8"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9"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12" name="Graphic 11" descr="Footprints">
            <a:extLst>
              <a:ext uri="{FF2B5EF4-FFF2-40B4-BE49-F238E27FC236}">
                <a16:creationId xmlns:a16="http://schemas.microsoft.com/office/drawing/2014/main" id="{62449821-555D-00A2-7AB9-3F1B60A416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44525" y="917269"/>
            <a:ext cx="5014800" cy="5014800"/>
          </a:xfrm>
          <a:custGeom>
            <a:avLst/>
            <a:gdLst/>
            <a:ahLst/>
            <a:cxnLst/>
            <a:rect l="l" t="t" r="r" b="b"/>
            <a:pathLst>
              <a:path w="5014800" h="5409338">
                <a:moveTo>
                  <a:pt x="0" y="0"/>
                </a:moveTo>
                <a:lnTo>
                  <a:pt x="5014800" y="0"/>
                </a:lnTo>
                <a:lnTo>
                  <a:pt x="5014800" y="5409338"/>
                </a:lnTo>
                <a:lnTo>
                  <a:pt x="0" y="5409338"/>
                </a:lnTo>
                <a:close/>
              </a:path>
            </a:pathLst>
          </a:custGeom>
        </p:spPr>
      </p:pic>
      <p:sp>
        <p:nvSpPr>
          <p:cNvPr id="9" name="TextBox 8">
            <a:extLst>
              <a:ext uri="{FF2B5EF4-FFF2-40B4-BE49-F238E27FC236}">
                <a16:creationId xmlns:a16="http://schemas.microsoft.com/office/drawing/2014/main" id="{F922ACCF-EC9A-0182-C98C-35AB543AAD30}"/>
              </a:ext>
            </a:extLst>
          </p:cNvPr>
          <p:cNvSpPr txBox="1"/>
          <p:nvPr/>
        </p:nvSpPr>
        <p:spPr>
          <a:xfrm>
            <a:off x="2252001" y="2311023"/>
            <a:ext cx="3926858" cy="1477328"/>
          </a:xfrm>
          <a:prstGeom prst="rect">
            <a:avLst/>
          </a:prstGeom>
          <a:noFill/>
        </p:spPr>
        <p:txBody>
          <a:bodyPr wrap="square" rtlCol="0">
            <a:spAutoFit/>
          </a:bodyPr>
          <a:lstStyle/>
          <a:p>
            <a:pPr marL="285750" indent="-285750">
              <a:buFont typeface="Arial" panose="020B0604020202020204" pitchFamily="34" charset="0"/>
              <a:buChar char="•"/>
            </a:pPr>
            <a:r>
              <a:rPr lang="en-US" dirty="0"/>
              <a:t>Review Inventory Commitment Priority setting on Customer Record</a:t>
            </a:r>
          </a:p>
          <a:p>
            <a:pPr marL="285750" indent="-285750">
              <a:buFont typeface="Arial" panose="020B0604020202020204" pitchFamily="34" charset="0"/>
              <a:buChar char="•"/>
            </a:pPr>
            <a:r>
              <a:rPr lang="en-US" dirty="0"/>
              <a:t>Review Days, Inventory Commit setting on Customer Record</a:t>
            </a:r>
          </a:p>
        </p:txBody>
      </p:sp>
      <p:sp>
        <p:nvSpPr>
          <p:cNvPr id="10" name="TextBox 9">
            <a:extLst>
              <a:ext uri="{FF2B5EF4-FFF2-40B4-BE49-F238E27FC236}">
                <a16:creationId xmlns:a16="http://schemas.microsoft.com/office/drawing/2014/main" id="{437FF72E-3164-9043-0342-88F982179202}"/>
              </a:ext>
            </a:extLst>
          </p:cNvPr>
          <p:cNvSpPr txBox="1"/>
          <p:nvPr/>
        </p:nvSpPr>
        <p:spPr>
          <a:xfrm>
            <a:off x="604157" y="4082143"/>
            <a:ext cx="6711043" cy="923330"/>
          </a:xfrm>
          <a:prstGeom prst="rect">
            <a:avLst/>
          </a:prstGeom>
          <a:noFill/>
          <a:ln w="38100">
            <a:solidFill>
              <a:schemeClr val="accent4">
                <a:lumMod val="60000"/>
                <a:lumOff val="40000"/>
              </a:schemeClr>
            </a:solidFill>
          </a:ln>
        </p:spPr>
        <p:txBody>
          <a:bodyPr wrap="square" rtlCol="0">
            <a:spAutoFit/>
          </a:bodyPr>
          <a:lstStyle/>
          <a:p>
            <a:r>
              <a:rPr lang="en-US" dirty="0"/>
              <a:t>All existing searches for manually maintaining reservations will be turned off on </a:t>
            </a:r>
            <a:r>
              <a:rPr lang="en-US" b="1" dirty="0">
                <a:solidFill>
                  <a:schemeClr val="accent4">
                    <a:lumMod val="60000"/>
                    <a:lumOff val="40000"/>
                  </a:schemeClr>
                </a:solidFill>
              </a:rPr>
              <a:t>9/29/2023</a:t>
            </a:r>
            <a:r>
              <a:rPr lang="en-US" dirty="0"/>
              <a:t>. New process must be followed effective </a:t>
            </a:r>
            <a:r>
              <a:rPr lang="en-US" b="1" dirty="0">
                <a:solidFill>
                  <a:schemeClr val="accent4">
                    <a:lumMod val="60000"/>
                    <a:lumOff val="40000"/>
                  </a:schemeClr>
                </a:solidFill>
              </a:rPr>
              <a:t>10/2/2023</a:t>
            </a:r>
            <a:r>
              <a:rPr lang="en-US" dirty="0"/>
              <a:t>.</a:t>
            </a:r>
          </a:p>
        </p:txBody>
      </p:sp>
    </p:spTree>
    <p:extLst>
      <p:ext uri="{BB962C8B-B14F-4D97-AF65-F5344CB8AC3E}">
        <p14:creationId xmlns:p14="http://schemas.microsoft.com/office/powerpoint/2010/main" val="998669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742DFF2D-EA41-4CBE-9659-C2917E488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39F8EA3E-07A0-4ABA-81B1-92F281BC2442}"/>
              </a:ext>
            </a:extLst>
          </p:cNvPr>
          <p:cNvSpPr>
            <a:spLocks noGrp="1"/>
          </p:cNvSpPr>
          <p:nvPr>
            <p:ph type="title"/>
          </p:nvPr>
        </p:nvSpPr>
        <p:spPr>
          <a:xfrm>
            <a:off x="720000" y="720000"/>
            <a:ext cx="5015638" cy="2804400"/>
          </a:xfrm>
        </p:spPr>
        <p:txBody>
          <a:bodyPr vert="horz" wrap="square" lIns="0" tIns="0" rIns="0" bIns="0" rtlCol="0" anchor="b" anchorCtr="0">
            <a:normAutofit/>
          </a:bodyPr>
          <a:lstStyle/>
          <a:p>
            <a:r>
              <a:rPr lang="en-US" sz="5600" spc="-100"/>
              <a:t>Questions?</a:t>
            </a:r>
          </a:p>
        </p:txBody>
      </p:sp>
      <p:pic>
        <p:nvPicPr>
          <p:cNvPr id="22" name="Picture 21" descr="Yellow question mark">
            <a:extLst>
              <a:ext uri="{FF2B5EF4-FFF2-40B4-BE49-F238E27FC236}">
                <a16:creationId xmlns:a16="http://schemas.microsoft.com/office/drawing/2014/main" id="{F7B907D0-BC6A-48E3-9AED-72353AB03F42}"/>
              </a:ext>
            </a:extLst>
          </p:cNvPr>
          <p:cNvPicPr>
            <a:picLocks noChangeAspect="1"/>
          </p:cNvPicPr>
          <p:nvPr/>
        </p:nvPicPr>
        <p:blipFill rotWithShape="1">
          <a:blip r:embed="rId3"/>
          <a:srcRect l="42702" r="7753"/>
          <a:stretch/>
        </p:blipFill>
        <p:spPr>
          <a:xfrm>
            <a:off x="6529067" y="10"/>
            <a:ext cx="5662935" cy="6857990"/>
          </a:xfrm>
          <a:custGeom>
            <a:avLst/>
            <a:gdLst/>
            <a:ahLst/>
            <a:cxnLst/>
            <a:rect l="l" t="t" r="r" b="b"/>
            <a:pathLst>
              <a:path w="5662935" h="6858000">
                <a:moveTo>
                  <a:pt x="598332" y="0"/>
                </a:moveTo>
                <a:lnTo>
                  <a:pt x="5662935" y="0"/>
                </a:lnTo>
                <a:lnTo>
                  <a:pt x="5662935" y="6858000"/>
                </a:lnTo>
                <a:lnTo>
                  <a:pt x="0" y="6858000"/>
                </a:lnTo>
                <a:lnTo>
                  <a:pt x="78957" y="6777438"/>
                </a:lnTo>
                <a:cubicBezTo>
                  <a:pt x="291624" y="6544265"/>
                  <a:pt x="490445" y="6275955"/>
                  <a:pt x="672224" y="5969316"/>
                </a:cubicBezTo>
                <a:cubicBezTo>
                  <a:pt x="914597" y="5515036"/>
                  <a:pt x="1066080" y="5030470"/>
                  <a:pt x="1217563" y="4515619"/>
                </a:cubicBezTo>
                <a:cubicBezTo>
                  <a:pt x="1338748" y="3970483"/>
                  <a:pt x="1399341" y="3516203"/>
                  <a:pt x="1399341" y="3061922"/>
                </a:cubicBezTo>
                <a:cubicBezTo>
                  <a:pt x="1399341" y="1948936"/>
                  <a:pt x="1190580" y="1021447"/>
                  <a:pt x="773055" y="279455"/>
                </a:cubicBezTo>
                <a:close/>
              </a:path>
            </a:pathLst>
          </a:custGeom>
        </p:spPr>
      </p:pic>
    </p:spTree>
    <p:extLst>
      <p:ext uri="{BB962C8B-B14F-4D97-AF65-F5344CB8AC3E}">
        <p14:creationId xmlns:p14="http://schemas.microsoft.com/office/powerpoint/2010/main" val="251071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4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70">
            <a:extLst>
              <a:ext uri="{FF2B5EF4-FFF2-40B4-BE49-F238E27FC236}">
                <a16:creationId xmlns:a16="http://schemas.microsoft.com/office/drawing/2014/main" id="{D973D364-9876-4389-8F5F-23000A14647E}"/>
              </a:ext>
            </a:extLst>
          </p:cNvPr>
          <p:cNvSpPr>
            <a:spLocks noGrp="1"/>
          </p:cNvSpPr>
          <p:nvPr>
            <p:ph type="title"/>
          </p:nvPr>
        </p:nvSpPr>
        <p:spPr>
          <a:xfrm>
            <a:off x="720000" y="619200"/>
            <a:ext cx="6833739" cy="1477328"/>
          </a:xfrm>
        </p:spPr>
        <p:txBody>
          <a:bodyPr/>
          <a:lstStyle/>
          <a:p>
            <a:r>
              <a:rPr lang="en-US" dirty="0"/>
              <a:t>Agenda</a:t>
            </a:r>
          </a:p>
        </p:txBody>
      </p:sp>
      <p:sp>
        <p:nvSpPr>
          <p:cNvPr id="3" name="Text Placeholder 2">
            <a:extLst>
              <a:ext uri="{FF2B5EF4-FFF2-40B4-BE49-F238E27FC236}">
                <a16:creationId xmlns:a16="http://schemas.microsoft.com/office/drawing/2014/main" id="{302D34BE-DFF7-49F3-881C-7E441C7C7CD6}"/>
              </a:ext>
            </a:extLst>
          </p:cNvPr>
          <p:cNvSpPr>
            <a:spLocks noGrp="1"/>
          </p:cNvSpPr>
          <p:nvPr>
            <p:ph type="body" sz="quarter" idx="14"/>
          </p:nvPr>
        </p:nvSpPr>
        <p:spPr>
          <a:xfrm>
            <a:off x="719999" y="2541599"/>
            <a:ext cx="5255928" cy="3557359"/>
          </a:xfrm>
        </p:spPr>
        <p:txBody>
          <a:bodyPr/>
          <a:lstStyle/>
          <a:p>
            <a:r>
              <a:rPr lang="en-US" dirty="0"/>
              <a:t>How Did We Get Here Anyway?</a:t>
            </a:r>
          </a:p>
          <a:p>
            <a:r>
              <a:rPr lang="en-US" dirty="0"/>
              <a:t>Reservation Use Going Forward</a:t>
            </a:r>
          </a:p>
          <a:p>
            <a:r>
              <a:rPr lang="en-US" dirty="0"/>
              <a:t>Review of Inventory Allocation</a:t>
            </a:r>
          </a:p>
          <a:p>
            <a:r>
              <a:rPr lang="en-US" dirty="0"/>
              <a:t>Inventory Allocation/Re-Allocation Settings</a:t>
            </a:r>
          </a:p>
          <a:p>
            <a:r>
              <a:rPr lang="en-US" dirty="0"/>
              <a:t>Next Steps</a:t>
            </a:r>
          </a:p>
        </p:txBody>
      </p:sp>
      <p:sp>
        <p:nvSpPr>
          <p:cNvPr id="10" name="Slide Number Placeholder 9">
            <a:extLst>
              <a:ext uri="{FF2B5EF4-FFF2-40B4-BE49-F238E27FC236}">
                <a16:creationId xmlns:a16="http://schemas.microsoft.com/office/drawing/2014/main" id="{C2100F54-A3EA-4012-B8F6-8D7386F51B51}"/>
              </a:ext>
            </a:extLst>
          </p:cNvPr>
          <p:cNvSpPr>
            <a:spLocks noGrp="1"/>
          </p:cNvSpPr>
          <p:nvPr>
            <p:ph type="sldNum" sz="quarter" idx="16"/>
          </p:nvPr>
        </p:nvSpPr>
        <p:spPr/>
        <p:txBody>
          <a:bodyPr/>
          <a:lstStyle/>
          <a:p>
            <a:fld id="{1621B6DD-29C1-4FEA-923F-71EA1347694C}" type="slidenum">
              <a:rPr lang="en-US" smtClean="0"/>
              <a:pPr/>
              <a:t>2</a:t>
            </a:fld>
            <a:endParaRPr lang="en-US" dirty="0"/>
          </a:p>
        </p:txBody>
      </p:sp>
      <p:pic>
        <p:nvPicPr>
          <p:cNvPr id="6" name="Picture Placeholder 5" descr="A group of people in a warehouse&#10;&#10;Description automatically generated">
            <a:extLst>
              <a:ext uri="{FF2B5EF4-FFF2-40B4-BE49-F238E27FC236}">
                <a16:creationId xmlns:a16="http://schemas.microsoft.com/office/drawing/2014/main" id="{18159703-7CAD-D31F-526D-1AD07A28EAD4}"/>
              </a:ext>
            </a:extLst>
          </p:cNvPr>
          <p:cNvPicPr>
            <a:picLocks noGrp="1" noChangeAspect="1"/>
          </p:cNvPicPr>
          <p:nvPr>
            <p:ph type="pic" sz="quarter" idx="10"/>
          </p:nvPr>
        </p:nvPicPr>
        <p:blipFill>
          <a:blip r:embed="rId3"/>
          <a:srcRect t="9830" b="9830"/>
          <a:stretch>
            <a:fillRect/>
          </a:stretch>
        </p:blipFill>
        <p:spPr/>
      </p:pic>
      <p:pic>
        <p:nvPicPr>
          <p:cNvPr id="12" name="Picture Placeholder 11" descr="Close-up of a file folder with a label&#10;&#10;Description automatically generated">
            <a:extLst>
              <a:ext uri="{FF2B5EF4-FFF2-40B4-BE49-F238E27FC236}">
                <a16:creationId xmlns:a16="http://schemas.microsoft.com/office/drawing/2014/main" id="{6F9F5853-3193-72D5-C9A8-307C4CEB7AE9}"/>
              </a:ext>
            </a:extLst>
          </p:cNvPr>
          <p:cNvPicPr>
            <a:picLocks noGrp="1" noChangeAspect="1"/>
          </p:cNvPicPr>
          <p:nvPr>
            <p:ph type="pic" sz="quarter" idx="11"/>
          </p:nvPr>
        </p:nvPicPr>
        <p:blipFill>
          <a:blip r:embed="rId4"/>
          <a:srcRect t="3681" b="3681"/>
          <a:stretch>
            <a:fillRect/>
          </a:stretch>
        </p:blipFill>
        <p:spPr/>
      </p:pic>
      <p:pic>
        <p:nvPicPr>
          <p:cNvPr id="16" name="Picture Placeholder 15" descr="A hand holding magnifying glass&#10;&#10;Description automatically generated">
            <a:extLst>
              <a:ext uri="{FF2B5EF4-FFF2-40B4-BE49-F238E27FC236}">
                <a16:creationId xmlns:a16="http://schemas.microsoft.com/office/drawing/2014/main" id="{912EA8F7-3F0F-AB41-BD16-EA703657A86A}"/>
              </a:ext>
            </a:extLst>
          </p:cNvPr>
          <p:cNvPicPr>
            <a:picLocks noGrp="1" noChangeAspect="1"/>
          </p:cNvPicPr>
          <p:nvPr>
            <p:ph type="pic" sz="quarter" idx="12"/>
          </p:nvPr>
        </p:nvPicPr>
        <p:blipFill>
          <a:blip r:embed="rId5"/>
          <a:srcRect t="13835" b="13835"/>
          <a:stretch>
            <a:fillRect/>
          </a:stretch>
        </p:blipFill>
        <p:spPr>
          <a:xfrm>
            <a:off x="6529065" y="4572000"/>
            <a:ext cx="5662935" cy="2286000"/>
          </a:xfrm>
        </p:spPr>
      </p:pic>
    </p:spTree>
    <p:extLst>
      <p:ext uri="{BB962C8B-B14F-4D97-AF65-F5344CB8AC3E}">
        <p14:creationId xmlns:p14="http://schemas.microsoft.com/office/powerpoint/2010/main" val="3579619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9">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32">
            <a:extLst>
              <a:ext uri="{FF2B5EF4-FFF2-40B4-BE49-F238E27FC236}">
                <a16:creationId xmlns:a16="http://schemas.microsoft.com/office/drawing/2014/main" id="{3CC5BDEA-39D8-4A5F-BC06-7868AF3584AC}"/>
              </a:ext>
            </a:extLst>
          </p:cNvPr>
          <p:cNvSpPr>
            <a:spLocks noGrp="1"/>
          </p:cNvSpPr>
          <p:nvPr>
            <p:ph type="title"/>
          </p:nvPr>
        </p:nvSpPr>
        <p:spPr>
          <a:xfrm>
            <a:off x="335959" y="323392"/>
            <a:ext cx="4991961" cy="1477328"/>
          </a:xfrm>
        </p:spPr>
        <p:txBody>
          <a:bodyPr vert="horz" wrap="square" lIns="0" tIns="0" rIns="0" bIns="0" rtlCol="0" anchor="ctr" anchorCtr="0">
            <a:normAutofit/>
          </a:bodyPr>
          <a:lstStyle/>
          <a:p>
            <a:pPr algn="l"/>
            <a:r>
              <a:rPr lang="en-US" sz="4400" dirty="0"/>
              <a:t>How Did</a:t>
            </a:r>
            <a:br>
              <a:rPr lang="en-US" sz="4400" dirty="0"/>
            </a:br>
            <a:r>
              <a:rPr lang="en-US" sz="4400" dirty="0"/>
              <a:t>We Get Here?</a:t>
            </a:r>
          </a:p>
        </p:txBody>
      </p:sp>
      <p:sp>
        <p:nvSpPr>
          <p:cNvPr id="3" name="Text Placeholder 2">
            <a:extLst>
              <a:ext uri="{FF2B5EF4-FFF2-40B4-BE49-F238E27FC236}">
                <a16:creationId xmlns:a16="http://schemas.microsoft.com/office/drawing/2014/main" id="{843C61F0-FEDF-462D-A503-4EE84BBD9274}"/>
              </a:ext>
            </a:extLst>
          </p:cNvPr>
          <p:cNvSpPr>
            <a:spLocks noGrp="1"/>
          </p:cNvSpPr>
          <p:nvPr>
            <p:ph type="body" sz="quarter" idx="12"/>
          </p:nvPr>
        </p:nvSpPr>
        <p:spPr>
          <a:xfrm>
            <a:off x="335959" y="2124111"/>
            <a:ext cx="5760042" cy="4590599"/>
          </a:xfrm>
        </p:spPr>
        <p:txBody>
          <a:bodyPr vert="horz" lIns="0" tIns="0" rIns="0" bIns="0" rtlCol="0">
            <a:normAutofit fontScale="92500" lnSpcReduction="10000"/>
          </a:bodyPr>
          <a:lstStyle/>
          <a:p>
            <a:pPr marL="285750" indent="-228600" algn="l">
              <a:lnSpc>
                <a:spcPct val="110000"/>
              </a:lnSpc>
              <a:buFont typeface="The Hand Extrablack" panose="03070A02030502020204" pitchFamily="66" charset="0"/>
              <a:buChar char="•"/>
            </a:pPr>
            <a:r>
              <a:rPr lang="en-US" dirty="0"/>
              <a:t>The 1.0 concept for reservations is not compatible with the 2.0 concept for Sales Order allocation</a:t>
            </a:r>
          </a:p>
          <a:p>
            <a:pPr marL="285750" indent="-228600" algn="l">
              <a:lnSpc>
                <a:spcPct val="110000"/>
              </a:lnSpc>
              <a:buFont typeface="The Hand Extrablack" panose="03070A02030502020204" pitchFamily="66" charset="0"/>
              <a:buChar char="•"/>
            </a:pPr>
            <a:r>
              <a:rPr lang="en-US" dirty="0"/>
              <a:t>We have more levers available to control which SO lines get inventory allocated before other SO lines</a:t>
            </a:r>
          </a:p>
          <a:p>
            <a:pPr marL="285750" indent="-228600" algn="l">
              <a:lnSpc>
                <a:spcPct val="110000"/>
              </a:lnSpc>
              <a:buFont typeface="The Hand Extrablack" panose="03070A02030502020204" pitchFamily="66" charset="0"/>
              <a:buChar char="•"/>
            </a:pPr>
            <a:r>
              <a:rPr lang="en-US" dirty="0"/>
              <a:t>Too many use cases that make a systematic solution not scalable</a:t>
            </a:r>
          </a:p>
          <a:p>
            <a:pPr marL="285750" indent="-228600" algn="l">
              <a:lnSpc>
                <a:spcPct val="110000"/>
              </a:lnSpc>
              <a:buFont typeface="The Hand Extrablack" panose="03070A02030502020204" pitchFamily="66" charset="0"/>
              <a:buChar char="•"/>
            </a:pPr>
            <a:r>
              <a:rPr lang="en-US" dirty="0"/>
              <a:t>Only 220 out of 1371 Sales Order lines (16%) have needed inventory from their reservation </a:t>
            </a:r>
          </a:p>
          <a:p>
            <a:pPr marL="285750" indent="-228600" algn="l">
              <a:lnSpc>
                <a:spcPct val="110000"/>
              </a:lnSpc>
              <a:buFont typeface="The Hand Extrablack" panose="03070A02030502020204" pitchFamily="66" charset="0"/>
              <a:buChar char="•"/>
            </a:pPr>
            <a:r>
              <a:rPr lang="en-US" dirty="0"/>
              <a:t>Monitoring and manually doing the work (since March 2022) has shown how complex the ask would be to make a customization that meets all the asks</a:t>
            </a:r>
          </a:p>
        </p:txBody>
      </p:sp>
      <p:pic>
        <p:nvPicPr>
          <p:cNvPr id="18" name="Picture Placeholder 17" descr="A cartoon of a person with question marks above their head&#10;&#10;Description automatically generated">
            <a:extLst>
              <a:ext uri="{FF2B5EF4-FFF2-40B4-BE49-F238E27FC236}">
                <a16:creationId xmlns:a16="http://schemas.microsoft.com/office/drawing/2014/main" id="{E72676CE-D8A6-E372-78C8-E4B2F07BD428}"/>
              </a:ext>
            </a:extLst>
          </p:cNvPr>
          <p:cNvPicPr>
            <a:picLocks noGrp="1" noChangeAspect="1"/>
          </p:cNvPicPr>
          <p:nvPr>
            <p:ph type="pic" sz="quarter" idx="10"/>
          </p:nvPr>
        </p:nvPicPr>
        <p:blipFill rotWithShape="1">
          <a:blip r:embed="rId3"/>
          <a:srcRect l="788" r="-1" b="-1"/>
          <a:stretch/>
        </p:blipFill>
        <p:spPr>
          <a:xfrm>
            <a:off x="6257657" y="566767"/>
            <a:ext cx="5361537" cy="5404109"/>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p:spPr>
      </p:pic>
    </p:spTree>
    <p:extLst>
      <p:ext uri="{BB962C8B-B14F-4D97-AF65-F5344CB8AC3E}">
        <p14:creationId xmlns:p14="http://schemas.microsoft.com/office/powerpoint/2010/main" val="467788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BF14D91-1DA5-BE58-FEF9-FD669B253714}"/>
              </a:ext>
            </a:extLst>
          </p:cNvPr>
          <p:cNvSpPr/>
          <p:nvPr/>
        </p:nvSpPr>
        <p:spPr>
          <a:xfrm>
            <a:off x="3295291" y="112143"/>
            <a:ext cx="5840083" cy="6271404"/>
          </a:xfrm>
          <a:prstGeom prst="ellipse">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itle 47">
            <a:extLst>
              <a:ext uri="{FF2B5EF4-FFF2-40B4-BE49-F238E27FC236}">
                <a16:creationId xmlns:a16="http://schemas.microsoft.com/office/drawing/2014/main" id="{F38792F7-FBCD-4459-924E-D851B63C7DCC}"/>
              </a:ext>
            </a:extLst>
          </p:cNvPr>
          <p:cNvSpPr>
            <a:spLocks noGrp="1"/>
          </p:cNvSpPr>
          <p:nvPr>
            <p:ph type="title"/>
          </p:nvPr>
        </p:nvSpPr>
        <p:spPr>
          <a:xfrm>
            <a:off x="3750764" y="1400567"/>
            <a:ext cx="4929136" cy="3694556"/>
          </a:xfrm>
        </p:spPr>
        <p:txBody>
          <a:bodyPr>
            <a:normAutofit fontScale="90000"/>
          </a:bodyPr>
          <a:lstStyle/>
          <a:p>
            <a:r>
              <a:rPr lang="en-US" dirty="0"/>
              <a:t>Reservations will only be used to reserve inventory that is needed for </a:t>
            </a:r>
            <a:br>
              <a:rPr lang="en-US" dirty="0"/>
            </a:br>
            <a:r>
              <a:rPr lang="en-US" b="1" dirty="0"/>
              <a:t>W o r k   O r d e r s</a:t>
            </a:r>
          </a:p>
        </p:txBody>
      </p:sp>
      <p:sp>
        <p:nvSpPr>
          <p:cNvPr id="8" name="TextBox 7">
            <a:extLst>
              <a:ext uri="{FF2B5EF4-FFF2-40B4-BE49-F238E27FC236}">
                <a16:creationId xmlns:a16="http://schemas.microsoft.com/office/drawing/2014/main" id="{C3BFEAEA-D7A2-E540-B53C-341C029EFFCB}"/>
              </a:ext>
            </a:extLst>
          </p:cNvPr>
          <p:cNvSpPr txBox="1"/>
          <p:nvPr/>
        </p:nvSpPr>
        <p:spPr>
          <a:xfrm>
            <a:off x="236764" y="326571"/>
            <a:ext cx="3788229" cy="369332"/>
          </a:xfrm>
          <a:prstGeom prst="rect">
            <a:avLst/>
          </a:prstGeom>
          <a:noFill/>
        </p:spPr>
        <p:txBody>
          <a:bodyPr wrap="square" rtlCol="0">
            <a:spAutoFit/>
          </a:bodyPr>
          <a:lstStyle/>
          <a:p>
            <a:r>
              <a:rPr lang="en-US" dirty="0"/>
              <a:t>Reservation Uses Going Forward</a:t>
            </a:r>
          </a:p>
        </p:txBody>
      </p:sp>
    </p:spTree>
    <p:extLst>
      <p:ext uri="{BB962C8B-B14F-4D97-AF65-F5344CB8AC3E}">
        <p14:creationId xmlns:p14="http://schemas.microsoft.com/office/powerpoint/2010/main" val="668438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561F3A5-A67A-4D59-9C83-54FC481E25E2}"/>
              </a:ext>
            </a:extLst>
          </p:cNvPr>
          <p:cNvSpPr>
            <a:spLocks noGrp="1"/>
          </p:cNvSpPr>
          <p:nvPr>
            <p:ph type="title"/>
          </p:nvPr>
        </p:nvSpPr>
        <p:spPr>
          <a:xfrm>
            <a:off x="720724" y="1579842"/>
            <a:ext cx="5014913" cy="2039662"/>
          </a:xfrm>
        </p:spPr>
        <p:txBody>
          <a:bodyPr/>
          <a:lstStyle/>
          <a:p>
            <a:r>
              <a:rPr lang="en-US" dirty="0"/>
              <a:t>Inventory Allocation</a:t>
            </a:r>
          </a:p>
        </p:txBody>
      </p:sp>
      <p:sp>
        <p:nvSpPr>
          <p:cNvPr id="4" name="Text Placeholder 3">
            <a:extLst>
              <a:ext uri="{FF2B5EF4-FFF2-40B4-BE49-F238E27FC236}">
                <a16:creationId xmlns:a16="http://schemas.microsoft.com/office/drawing/2014/main" id="{79697874-C468-4A07-AB26-AD81FEAFE6D1}"/>
              </a:ext>
            </a:extLst>
          </p:cNvPr>
          <p:cNvSpPr>
            <a:spLocks noGrp="1"/>
          </p:cNvSpPr>
          <p:nvPr>
            <p:ph type="body" sz="quarter" idx="11"/>
          </p:nvPr>
        </p:nvSpPr>
        <p:spPr>
          <a:xfrm>
            <a:off x="720725" y="3818283"/>
            <a:ext cx="5014913" cy="1201737"/>
          </a:xfrm>
        </p:spPr>
        <p:txBody>
          <a:bodyPr/>
          <a:lstStyle/>
          <a:p>
            <a:r>
              <a:rPr lang="en-US" dirty="0"/>
              <a:t>Review</a:t>
            </a:r>
          </a:p>
        </p:txBody>
      </p:sp>
      <p:pic>
        <p:nvPicPr>
          <p:cNvPr id="16" name="Picture Placeholder 15" descr="Wooden puzzle">
            <a:extLst>
              <a:ext uri="{FF2B5EF4-FFF2-40B4-BE49-F238E27FC236}">
                <a16:creationId xmlns:a16="http://schemas.microsoft.com/office/drawing/2014/main" id="{B0E1FA81-70B5-53F7-8EB3-3B0B08048536}"/>
              </a:ext>
            </a:extLst>
          </p:cNvPr>
          <p:cNvPicPr>
            <a:picLocks noGrp="1" noChangeAspect="1"/>
          </p:cNvPicPr>
          <p:nvPr>
            <p:ph type="pic" sz="quarter" idx="12"/>
          </p:nvPr>
        </p:nvPicPr>
        <p:blipFill>
          <a:blip r:embed="rId4"/>
          <a:srcRect t="7802" b="7802"/>
          <a:stretch>
            <a:fillRect/>
          </a:stretch>
        </p:blipFill>
        <p:spPr/>
      </p:pic>
    </p:spTree>
    <p:extLst>
      <p:ext uri="{BB962C8B-B14F-4D97-AF65-F5344CB8AC3E}">
        <p14:creationId xmlns:p14="http://schemas.microsoft.com/office/powerpoint/2010/main" val="3739379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A1D7D-724B-494C-8E1D-AFC61B143383}"/>
              </a:ext>
            </a:extLst>
          </p:cNvPr>
          <p:cNvSpPr>
            <a:spLocks noGrp="1"/>
          </p:cNvSpPr>
          <p:nvPr>
            <p:ph type="title"/>
          </p:nvPr>
        </p:nvSpPr>
        <p:spPr>
          <a:xfrm>
            <a:off x="720000" y="619200"/>
            <a:ext cx="10728322" cy="1477328"/>
          </a:xfrm>
        </p:spPr>
        <p:txBody>
          <a:bodyPr/>
          <a:lstStyle/>
          <a:p>
            <a:r>
              <a:rPr lang="en-US" dirty="0"/>
              <a:t>Inventory Allocation Schedule</a:t>
            </a:r>
          </a:p>
        </p:txBody>
      </p:sp>
      <p:graphicFrame>
        <p:nvGraphicFramePr>
          <p:cNvPr id="7" name="Content Placeholder 6" descr="Team Members Smart Art">
            <a:extLst>
              <a:ext uri="{FF2B5EF4-FFF2-40B4-BE49-F238E27FC236}">
                <a16:creationId xmlns:a16="http://schemas.microsoft.com/office/drawing/2014/main" id="{7C3F7AD9-DEA4-424B-B3D7-AFAE19BC215B}"/>
              </a:ext>
            </a:extLst>
          </p:cNvPr>
          <p:cNvGraphicFramePr>
            <a:graphicFrameLocks noGrp="1"/>
          </p:cNvGraphicFramePr>
          <p:nvPr>
            <p:ph idx="1"/>
            <p:extLst>
              <p:ext uri="{D42A27DB-BD31-4B8C-83A1-F6EECF244321}">
                <p14:modId xmlns:p14="http://schemas.microsoft.com/office/powerpoint/2010/main" val="3552463013"/>
              </p:ext>
            </p:extLst>
          </p:nvPr>
        </p:nvGraphicFramePr>
        <p:xfrm>
          <a:off x="996771" y="2481203"/>
          <a:ext cx="10728325" cy="3227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a:extLst>
              <a:ext uri="{FF2B5EF4-FFF2-40B4-BE49-F238E27FC236}">
                <a16:creationId xmlns:a16="http://schemas.microsoft.com/office/drawing/2014/main" id="{87DC06C6-3162-EC11-100C-84E2911AFF21}"/>
              </a:ext>
            </a:extLst>
          </p:cNvPr>
          <p:cNvSpPr/>
          <p:nvPr/>
        </p:nvSpPr>
        <p:spPr>
          <a:xfrm>
            <a:off x="890906" y="2447796"/>
            <a:ext cx="2102460" cy="1962407"/>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B657BD75-B3E6-5443-C90E-58128AC79562}"/>
              </a:ext>
            </a:extLst>
          </p:cNvPr>
          <p:cNvSpPr/>
          <p:nvPr/>
        </p:nvSpPr>
        <p:spPr>
          <a:xfrm>
            <a:off x="3993540" y="2447795"/>
            <a:ext cx="2102460" cy="1962407"/>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C887B3BB-7CF3-5F25-D81E-801EEAECC06D}"/>
              </a:ext>
            </a:extLst>
          </p:cNvPr>
          <p:cNvSpPr/>
          <p:nvPr/>
        </p:nvSpPr>
        <p:spPr>
          <a:xfrm>
            <a:off x="6728114" y="2481203"/>
            <a:ext cx="2102460" cy="1962407"/>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63AB55A-77F8-8781-8A20-BF0EB659B4F7}"/>
              </a:ext>
            </a:extLst>
          </p:cNvPr>
          <p:cNvSpPr/>
          <p:nvPr/>
        </p:nvSpPr>
        <p:spPr>
          <a:xfrm>
            <a:off x="9548951" y="2447795"/>
            <a:ext cx="2102460" cy="1962407"/>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639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E6709-A454-CD0A-69AC-D9842D7C8D75}"/>
              </a:ext>
            </a:extLst>
          </p:cNvPr>
          <p:cNvSpPr>
            <a:spLocks noGrp="1"/>
          </p:cNvSpPr>
          <p:nvPr>
            <p:ph type="title"/>
          </p:nvPr>
        </p:nvSpPr>
        <p:spPr>
          <a:xfrm>
            <a:off x="159283" y="183579"/>
            <a:ext cx="10728322" cy="1477328"/>
          </a:xfrm>
        </p:spPr>
        <p:txBody>
          <a:bodyPr/>
          <a:lstStyle/>
          <a:p>
            <a:r>
              <a:rPr lang="en-US" dirty="0"/>
              <a:t>Saved Search Example</a:t>
            </a:r>
          </a:p>
        </p:txBody>
      </p:sp>
      <p:pic>
        <p:nvPicPr>
          <p:cNvPr id="4" name="Picture 3">
            <a:extLst>
              <a:ext uri="{FF2B5EF4-FFF2-40B4-BE49-F238E27FC236}">
                <a16:creationId xmlns:a16="http://schemas.microsoft.com/office/drawing/2014/main" id="{4A12A8F3-699E-D0C5-6828-48D6721EACB1}"/>
              </a:ext>
            </a:extLst>
          </p:cNvPr>
          <p:cNvPicPr>
            <a:picLocks noChangeAspect="1"/>
          </p:cNvPicPr>
          <p:nvPr/>
        </p:nvPicPr>
        <p:blipFill rotWithShape="1">
          <a:blip r:embed="rId2"/>
          <a:srcRect l="1044"/>
          <a:stretch/>
        </p:blipFill>
        <p:spPr>
          <a:xfrm>
            <a:off x="269319" y="670889"/>
            <a:ext cx="5626932" cy="4762565"/>
          </a:xfrm>
          <a:prstGeom prst="rect">
            <a:avLst/>
          </a:prstGeom>
          <a:ln>
            <a:solidFill>
              <a:schemeClr val="accent4">
                <a:lumMod val="60000"/>
                <a:lumOff val="40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0639CA9-47FE-33F0-A2CD-AD0FB4B17AFD}"/>
              </a:ext>
            </a:extLst>
          </p:cNvPr>
          <p:cNvPicPr>
            <a:picLocks noChangeAspect="1"/>
          </p:cNvPicPr>
          <p:nvPr/>
        </p:nvPicPr>
        <p:blipFill rotWithShape="1">
          <a:blip r:embed="rId3"/>
          <a:srcRect r="25622"/>
          <a:stretch/>
        </p:blipFill>
        <p:spPr>
          <a:xfrm>
            <a:off x="3858364" y="4244196"/>
            <a:ext cx="8211233" cy="2412652"/>
          </a:xfrm>
          <a:prstGeom prst="rect">
            <a:avLst/>
          </a:prstGeom>
          <a:ln>
            <a:solidFill>
              <a:schemeClr val="accent4">
                <a:lumMod val="60000"/>
                <a:lumOff val="40000"/>
              </a:schemeClr>
            </a:solidFill>
          </a:ln>
          <a:effectLst>
            <a:reflection blurRad="6350" stA="50000" endA="300" endPos="38500" dist="50800" dir="5400000" sy="-100000" algn="bl" rotWithShape="0"/>
          </a:effectLst>
        </p:spPr>
      </p:pic>
    </p:spTree>
    <p:extLst>
      <p:ext uri="{BB962C8B-B14F-4D97-AF65-F5344CB8AC3E}">
        <p14:creationId xmlns:p14="http://schemas.microsoft.com/office/powerpoint/2010/main" val="1707143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E5B0A72-73E7-4C55-874C-B50A6CA630ED}"/>
              </a:ext>
            </a:extLst>
          </p:cNvPr>
          <p:cNvSpPr>
            <a:spLocks noGrp="1"/>
          </p:cNvSpPr>
          <p:nvPr>
            <p:ph type="title"/>
          </p:nvPr>
        </p:nvSpPr>
        <p:spPr>
          <a:xfrm>
            <a:off x="720000" y="619200"/>
            <a:ext cx="10728322" cy="788666"/>
          </a:xfrm>
        </p:spPr>
        <p:txBody>
          <a:bodyPr anchor="ctr"/>
          <a:lstStyle/>
          <a:p>
            <a:r>
              <a:rPr lang="en-US" dirty="0"/>
              <a:t>Getting SO Lines in the Allocation Pool</a:t>
            </a:r>
          </a:p>
        </p:txBody>
      </p:sp>
      <p:pic>
        <p:nvPicPr>
          <p:cNvPr id="5" name="Picture 4">
            <a:extLst>
              <a:ext uri="{FF2B5EF4-FFF2-40B4-BE49-F238E27FC236}">
                <a16:creationId xmlns:a16="http://schemas.microsoft.com/office/drawing/2014/main" id="{3E98EE57-FC03-29AA-7FCD-243A5AA43257}"/>
              </a:ext>
            </a:extLst>
          </p:cNvPr>
          <p:cNvPicPr>
            <a:picLocks noChangeAspect="1"/>
          </p:cNvPicPr>
          <p:nvPr/>
        </p:nvPicPr>
        <p:blipFill>
          <a:blip r:embed="rId2"/>
          <a:stretch>
            <a:fillRect/>
          </a:stretch>
        </p:blipFill>
        <p:spPr>
          <a:xfrm>
            <a:off x="557416" y="1920266"/>
            <a:ext cx="5324493" cy="1696667"/>
          </a:xfrm>
          <a:prstGeom prst="rect">
            <a:avLst/>
          </a:prstGeom>
        </p:spPr>
      </p:pic>
      <p:sp>
        <p:nvSpPr>
          <p:cNvPr id="6" name="Rectangle 5">
            <a:extLst>
              <a:ext uri="{FF2B5EF4-FFF2-40B4-BE49-F238E27FC236}">
                <a16:creationId xmlns:a16="http://schemas.microsoft.com/office/drawing/2014/main" id="{7E596D77-54F6-7D18-A033-03EBF683318D}"/>
              </a:ext>
            </a:extLst>
          </p:cNvPr>
          <p:cNvSpPr/>
          <p:nvPr/>
        </p:nvSpPr>
        <p:spPr>
          <a:xfrm>
            <a:off x="4548281" y="3400387"/>
            <a:ext cx="1193766" cy="212099"/>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C5BAAA3-12A8-3027-DEA1-81A72D30129B}"/>
              </a:ext>
            </a:extLst>
          </p:cNvPr>
          <p:cNvSpPr txBox="1"/>
          <p:nvPr/>
        </p:nvSpPr>
        <p:spPr>
          <a:xfrm>
            <a:off x="1438082" y="1550934"/>
            <a:ext cx="1889684" cy="369332"/>
          </a:xfrm>
          <a:prstGeom prst="rect">
            <a:avLst/>
          </a:prstGeom>
          <a:noFill/>
        </p:spPr>
        <p:txBody>
          <a:bodyPr wrap="none" rtlCol="0">
            <a:spAutoFit/>
          </a:bodyPr>
          <a:lstStyle/>
          <a:p>
            <a:r>
              <a:rPr lang="en-US" dirty="0"/>
              <a:t>Location Record</a:t>
            </a:r>
          </a:p>
        </p:txBody>
      </p:sp>
      <p:pic>
        <p:nvPicPr>
          <p:cNvPr id="10" name="Picture 9">
            <a:extLst>
              <a:ext uri="{FF2B5EF4-FFF2-40B4-BE49-F238E27FC236}">
                <a16:creationId xmlns:a16="http://schemas.microsoft.com/office/drawing/2014/main" id="{A19439B0-64D6-EDA2-498C-FF80143B8E4E}"/>
              </a:ext>
            </a:extLst>
          </p:cNvPr>
          <p:cNvPicPr>
            <a:picLocks noChangeAspect="1"/>
          </p:cNvPicPr>
          <p:nvPr/>
        </p:nvPicPr>
        <p:blipFill>
          <a:blip r:embed="rId3"/>
          <a:stretch>
            <a:fillRect/>
          </a:stretch>
        </p:blipFill>
        <p:spPr>
          <a:xfrm>
            <a:off x="6229471" y="1896940"/>
            <a:ext cx="5058481" cy="1743318"/>
          </a:xfrm>
          <a:prstGeom prst="rect">
            <a:avLst/>
          </a:prstGeom>
        </p:spPr>
      </p:pic>
      <p:sp>
        <p:nvSpPr>
          <p:cNvPr id="11" name="Rectangle 10">
            <a:extLst>
              <a:ext uri="{FF2B5EF4-FFF2-40B4-BE49-F238E27FC236}">
                <a16:creationId xmlns:a16="http://schemas.microsoft.com/office/drawing/2014/main" id="{C1B84245-78BE-65F5-BB8A-17135F5EFC38}"/>
              </a:ext>
            </a:extLst>
          </p:cNvPr>
          <p:cNvSpPr/>
          <p:nvPr/>
        </p:nvSpPr>
        <p:spPr>
          <a:xfrm>
            <a:off x="9697554" y="2138775"/>
            <a:ext cx="1474350" cy="281712"/>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D931667-1FB5-BC20-A3AD-205D94E12984}"/>
              </a:ext>
            </a:extLst>
          </p:cNvPr>
          <p:cNvSpPr txBox="1"/>
          <p:nvPr/>
        </p:nvSpPr>
        <p:spPr>
          <a:xfrm>
            <a:off x="7363209" y="1482272"/>
            <a:ext cx="2029145" cy="369332"/>
          </a:xfrm>
          <a:prstGeom prst="rect">
            <a:avLst/>
          </a:prstGeom>
          <a:noFill/>
        </p:spPr>
        <p:txBody>
          <a:bodyPr wrap="none" rtlCol="0">
            <a:spAutoFit/>
          </a:bodyPr>
          <a:lstStyle/>
          <a:p>
            <a:r>
              <a:rPr lang="en-US" dirty="0"/>
              <a:t>Customer Record</a:t>
            </a:r>
          </a:p>
        </p:txBody>
      </p:sp>
      <p:pic>
        <p:nvPicPr>
          <p:cNvPr id="3" name="Picture 2">
            <a:extLst>
              <a:ext uri="{FF2B5EF4-FFF2-40B4-BE49-F238E27FC236}">
                <a16:creationId xmlns:a16="http://schemas.microsoft.com/office/drawing/2014/main" id="{2821815B-73EE-EB31-6FBD-D2E8B919F3D2}"/>
              </a:ext>
            </a:extLst>
          </p:cNvPr>
          <p:cNvPicPr>
            <a:picLocks noChangeAspect="1"/>
          </p:cNvPicPr>
          <p:nvPr/>
        </p:nvPicPr>
        <p:blipFill>
          <a:blip r:embed="rId4"/>
          <a:stretch>
            <a:fillRect/>
          </a:stretch>
        </p:blipFill>
        <p:spPr>
          <a:xfrm>
            <a:off x="2219776" y="3846149"/>
            <a:ext cx="4498302" cy="2921833"/>
          </a:xfrm>
          <a:prstGeom prst="rect">
            <a:avLst/>
          </a:prstGeom>
        </p:spPr>
      </p:pic>
      <p:sp>
        <p:nvSpPr>
          <p:cNvPr id="4" name="Rectangle 3">
            <a:extLst>
              <a:ext uri="{FF2B5EF4-FFF2-40B4-BE49-F238E27FC236}">
                <a16:creationId xmlns:a16="http://schemas.microsoft.com/office/drawing/2014/main" id="{D9C73102-8677-9446-674E-E6A40C127852}"/>
              </a:ext>
            </a:extLst>
          </p:cNvPr>
          <p:cNvSpPr/>
          <p:nvPr/>
        </p:nvSpPr>
        <p:spPr>
          <a:xfrm>
            <a:off x="4880055" y="6238800"/>
            <a:ext cx="1349416" cy="369034"/>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0680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234FB0DA-F8F6-130A-EED1-103DA3F79827}"/>
              </a:ext>
            </a:extLst>
          </p:cNvPr>
          <p:cNvSpPr/>
          <p:nvPr/>
        </p:nvSpPr>
        <p:spPr>
          <a:xfrm>
            <a:off x="5650302" y="1397479"/>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4E8BE82-440C-DC70-D74A-5EA946E6ABCF}"/>
              </a:ext>
            </a:extLst>
          </p:cNvPr>
          <p:cNvSpPr/>
          <p:nvPr/>
        </p:nvSpPr>
        <p:spPr>
          <a:xfrm>
            <a:off x="1285336" y="534838"/>
            <a:ext cx="9273396" cy="5443268"/>
          </a:xfrm>
          <a:prstGeom prst="ellipse">
            <a:avLst/>
          </a:prstGeom>
          <a:noFill/>
          <a:ln w="76200">
            <a:solidFill>
              <a:srgbClr val="CE7F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E906C08-5DC4-E3B5-BB57-D6C648FA2968}"/>
              </a:ext>
            </a:extLst>
          </p:cNvPr>
          <p:cNvSpPr txBox="1"/>
          <p:nvPr/>
        </p:nvSpPr>
        <p:spPr>
          <a:xfrm>
            <a:off x="5676180" y="1478715"/>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15" name="Oval 14">
            <a:extLst>
              <a:ext uri="{FF2B5EF4-FFF2-40B4-BE49-F238E27FC236}">
                <a16:creationId xmlns:a16="http://schemas.microsoft.com/office/drawing/2014/main" id="{3C2987CB-943E-B602-669E-F8C0F0C52078}"/>
              </a:ext>
            </a:extLst>
          </p:cNvPr>
          <p:cNvSpPr/>
          <p:nvPr/>
        </p:nvSpPr>
        <p:spPr>
          <a:xfrm>
            <a:off x="4068792" y="2481532"/>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2AA54FC-24A5-8AD0-CE3C-23208FC78591}"/>
              </a:ext>
            </a:extLst>
          </p:cNvPr>
          <p:cNvSpPr txBox="1"/>
          <p:nvPr/>
        </p:nvSpPr>
        <p:spPr>
          <a:xfrm>
            <a:off x="4111924" y="2562768"/>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17" name="Oval 16">
            <a:extLst>
              <a:ext uri="{FF2B5EF4-FFF2-40B4-BE49-F238E27FC236}">
                <a16:creationId xmlns:a16="http://schemas.microsoft.com/office/drawing/2014/main" id="{9D659B39-1833-8BF1-943B-23E5DABB1331}"/>
              </a:ext>
            </a:extLst>
          </p:cNvPr>
          <p:cNvSpPr/>
          <p:nvPr/>
        </p:nvSpPr>
        <p:spPr>
          <a:xfrm>
            <a:off x="6603520" y="2689281"/>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3A154F7-D5FA-494B-A207-0F5D93289369}"/>
              </a:ext>
            </a:extLst>
          </p:cNvPr>
          <p:cNvSpPr txBox="1"/>
          <p:nvPr/>
        </p:nvSpPr>
        <p:spPr>
          <a:xfrm>
            <a:off x="6646652" y="2770517"/>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19" name="Oval 18">
            <a:extLst>
              <a:ext uri="{FF2B5EF4-FFF2-40B4-BE49-F238E27FC236}">
                <a16:creationId xmlns:a16="http://schemas.microsoft.com/office/drawing/2014/main" id="{70530553-4129-47CF-228E-0980E210A444}"/>
              </a:ext>
            </a:extLst>
          </p:cNvPr>
          <p:cNvSpPr/>
          <p:nvPr/>
        </p:nvSpPr>
        <p:spPr>
          <a:xfrm>
            <a:off x="5526656" y="2425461"/>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D2CB8C1-6D6D-6A3F-74D0-DD7E2246AEBA}"/>
              </a:ext>
            </a:extLst>
          </p:cNvPr>
          <p:cNvSpPr txBox="1"/>
          <p:nvPr/>
        </p:nvSpPr>
        <p:spPr>
          <a:xfrm>
            <a:off x="5552534" y="2506697"/>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21" name="Oval 20">
            <a:extLst>
              <a:ext uri="{FF2B5EF4-FFF2-40B4-BE49-F238E27FC236}">
                <a16:creationId xmlns:a16="http://schemas.microsoft.com/office/drawing/2014/main" id="{8BA7EEF5-EE42-C058-39D8-F2E960539305}"/>
              </a:ext>
            </a:extLst>
          </p:cNvPr>
          <p:cNvSpPr/>
          <p:nvPr/>
        </p:nvSpPr>
        <p:spPr>
          <a:xfrm>
            <a:off x="3945146" y="3509514"/>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82EF5FE-CF30-6FED-094B-2CE8CBE74595}"/>
              </a:ext>
            </a:extLst>
          </p:cNvPr>
          <p:cNvSpPr txBox="1"/>
          <p:nvPr/>
        </p:nvSpPr>
        <p:spPr>
          <a:xfrm>
            <a:off x="3988278" y="3590750"/>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23" name="Oval 22">
            <a:extLst>
              <a:ext uri="{FF2B5EF4-FFF2-40B4-BE49-F238E27FC236}">
                <a16:creationId xmlns:a16="http://schemas.microsoft.com/office/drawing/2014/main" id="{0F8F1756-1621-FE70-D0BB-8BE4BF49E976}"/>
              </a:ext>
            </a:extLst>
          </p:cNvPr>
          <p:cNvSpPr/>
          <p:nvPr/>
        </p:nvSpPr>
        <p:spPr>
          <a:xfrm>
            <a:off x="6479874" y="3717263"/>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9ED5797-CC25-D3AF-309F-2BE4E1E223C9}"/>
              </a:ext>
            </a:extLst>
          </p:cNvPr>
          <p:cNvSpPr txBox="1"/>
          <p:nvPr/>
        </p:nvSpPr>
        <p:spPr>
          <a:xfrm>
            <a:off x="6523006" y="3798499"/>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25" name="Oval 24">
            <a:extLst>
              <a:ext uri="{FF2B5EF4-FFF2-40B4-BE49-F238E27FC236}">
                <a16:creationId xmlns:a16="http://schemas.microsoft.com/office/drawing/2014/main" id="{8B0E42A5-EF6A-FA91-1EBC-DE72D4FD06E5}"/>
              </a:ext>
            </a:extLst>
          </p:cNvPr>
          <p:cNvSpPr/>
          <p:nvPr/>
        </p:nvSpPr>
        <p:spPr>
          <a:xfrm>
            <a:off x="7220308" y="2055240"/>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CD84285-4793-E8DB-CC8A-E4D555A32551}"/>
              </a:ext>
            </a:extLst>
          </p:cNvPr>
          <p:cNvSpPr txBox="1"/>
          <p:nvPr/>
        </p:nvSpPr>
        <p:spPr>
          <a:xfrm>
            <a:off x="7246186" y="2136476"/>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27" name="Oval 26">
            <a:extLst>
              <a:ext uri="{FF2B5EF4-FFF2-40B4-BE49-F238E27FC236}">
                <a16:creationId xmlns:a16="http://schemas.microsoft.com/office/drawing/2014/main" id="{4A8DADDB-8DDC-01BF-0E74-816F4453F92F}"/>
              </a:ext>
            </a:extLst>
          </p:cNvPr>
          <p:cNvSpPr/>
          <p:nvPr/>
        </p:nvSpPr>
        <p:spPr>
          <a:xfrm>
            <a:off x="5638798" y="3139293"/>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32B3C69-0AB9-0402-3924-4E58DDE9A39D}"/>
              </a:ext>
            </a:extLst>
          </p:cNvPr>
          <p:cNvSpPr txBox="1"/>
          <p:nvPr/>
        </p:nvSpPr>
        <p:spPr>
          <a:xfrm>
            <a:off x="5681930" y="3220529"/>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29" name="Oval 28">
            <a:extLst>
              <a:ext uri="{FF2B5EF4-FFF2-40B4-BE49-F238E27FC236}">
                <a16:creationId xmlns:a16="http://schemas.microsoft.com/office/drawing/2014/main" id="{D481858F-1021-F7C9-BEE2-BB2B4EE78079}"/>
              </a:ext>
            </a:extLst>
          </p:cNvPr>
          <p:cNvSpPr/>
          <p:nvPr/>
        </p:nvSpPr>
        <p:spPr>
          <a:xfrm>
            <a:off x="8173526" y="3347042"/>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0710722-40B6-A94B-0F88-161912E55936}"/>
              </a:ext>
            </a:extLst>
          </p:cNvPr>
          <p:cNvSpPr txBox="1"/>
          <p:nvPr/>
        </p:nvSpPr>
        <p:spPr>
          <a:xfrm>
            <a:off x="8216658" y="3428278"/>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31" name="Oval 30">
            <a:extLst>
              <a:ext uri="{FF2B5EF4-FFF2-40B4-BE49-F238E27FC236}">
                <a16:creationId xmlns:a16="http://schemas.microsoft.com/office/drawing/2014/main" id="{F8292197-3BC8-CC82-E547-B0FDB4A36E9D}"/>
              </a:ext>
            </a:extLst>
          </p:cNvPr>
          <p:cNvSpPr/>
          <p:nvPr/>
        </p:nvSpPr>
        <p:spPr>
          <a:xfrm>
            <a:off x="3776931" y="1618892"/>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CD10FBC9-60E9-75BA-E73C-B3E7AE17C3E1}"/>
              </a:ext>
            </a:extLst>
          </p:cNvPr>
          <p:cNvSpPr txBox="1"/>
          <p:nvPr/>
        </p:nvSpPr>
        <p:spPr>
          <a:xfrm>
            <a:off x="3802809" y="1700128"/>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33" name="Oval 32">
            <a:extLst>
              <a:ext uri="{FF2B5EF4-FFF2-40B4-BE49-F238E27FC236}">
                <a16:creationId xmlns:a16="http://schemas.microsoft.com/office/drawing/2014/main" id="{A13170CB-791D-ACD1-0099-B955E27925CE}"/>
              </a:ext>
            </a:extLst>
          </p:cNvPr>
          <p:cNvSpPr/>
          <p:nvPr/>
        </p:nvSpPr>
        <p:spPr>
          <a:xfrm>
            <a:off x="2195421" y="2702945"/>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D049705-FC80-8311-31FE-C69D3E6FAF54}"/>
              </a:ext>
            </a:extLst>
          </p:cNvPr>
          <p:cNvSpPr txBox="1"/>
          <p:nvPr/>
        </p:nvSpPr>
        <p:spPr>
          <a:xfrm>
            <a:off x="2238553" y="2784181"/>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35" name="Oval 34">
            <a:extLst>
              <a:ext uri="{FF2B5EF4-FFF2-40B4-BE49-F238E27FC236}">
                <a16:creationId xmlns:a16="http://schemas.microsoft.com/office/drawing/2014/main" id="{D8422A50-1D1F-1CED-C1C7-0BD986BB0396}"/>
              </a:ext>
            </a:extLst>
          </p:cNvPr>
          <p:cNvSpPr/>
          <p:nvPr/>
        </p:nvSpPr>
        <p:spPr>
          <a:xfrm>
            <a:off x="4730149" y="2910694"/>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D78F725-37C1-EA5F-B38A-2153104EFA66}"/>
              </a:ext>
            </a:extLst>
          </p:cNvPr>
          <p:cNvSpPr txBox="1"/>
          <p:nvPr/>
        </p:nvSpPr>
        <p:spPr>
          <a:xfrm>
            <a:off x="4773281" y="2991930"/>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37" name="Oval 36">
            <a:extLst>
              <a:ext uri="{FF2B5EF4-FFF2-40B4-BE49-F238E27FC236}">
                <a16:creationId xmlns:a16="http://schemas.microsoft.com/office/drawing/2014/main" id="{C3649D78-791E-9507-B470-B87CF59E720F}"/>
              </a:ext>
            </a:extLst>
          </p:cNvPr>
          <p:cNvSpPr/>
          <p:nvPr/>
        </p:nvSpPr>
        <p:spPr>
          <a:xfrm>
            <a:off x="3475006" y="2872603"/>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D74A450-E00E-2675-95B7-61749A49EA3F}"/>
              </a:ext>
            </a:extLst>
          </p:cNvPr>
          <p:cNvSpPr txBox="1"/>
          <p:nvPr/>
        </p:nvSpPr>
        <p:spPr>
          <a:xfrm>
            <a:off x="3500884" y="2953839"/>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39" name="Oval 38">
            <a:extLst>
              <a:ext uri="{FF2B5EF4-FFF2-40B4-BE49-F238E27FC236}">
                <a16:creationId xmlns:a16="http://schemas.microsoft.com/office/drawing/2014/main" id="{D5EDB3C5-FD19-737F-4750-10389771833F}"/>
              </a:ext>
            </a:extLst>
          </p:cNvPr>
          <p:cNvSpPr/>
          <p:nvPr/>
        </p:nvSpPr>
        <p:spPr>
          <a:xfrm>
            <a:off x="1893496" y="3956656"/>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45A537A-BA1A-A2CA-E99D-8F50E53AB45B}"/>
              </a:ext>
            </a:extLst>
          </p:cNvPr>
          <p:cNvSpPr txBox="1"/>
          <p:nvPr/>
        </p:nvSpPr>
        <p:spPr>
          <a:xfrm>
            <a:off x="1936628" y="4037892"/>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41" name="Oval 40">
            <a:extLst>
              <a:ext uri="{FF2B5EF4-FFF2-40B4-BE49-F238E27FC236}">
                <a16:creationId xmlns:a16="http://schemas.microsoft.com/office/drawing/2014/main" id="{906C8AB1-655E-855A-118A-52E19CA220FA}"/>
              </a:ext>
            </a:extLst>
          </p:cNvPr>
          <p:cNvSpPr/>
          <p:nvPr/>
        </p:nvSpPr>
        <p:spPr>
          <a:xfrm>
            <a:off x="4428224" y="4164405"/>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4C5C8784-AC83-255F-5C5C-D9928D7B3A50}"/>
              </a:ext>
            </a:extLst>
          </p:cNvPr>
          <p:cNvSpPr txBox="1"/>
          <p:nvPr/>
        </p:nvSpPr>
        <p:spPr>
          <a:xfrm>
            <a:off x="4471356" y="4245641"/>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43" name="Oval 42">
            <a:extLst>
              <a:ext uri="{FF2B5EF4-FFF2-40B4-BE49-F238E27FC236}">
                <a16:creationId xmlns:a16="http://schemas.microsoft.com/office/drawing/2014/main" id="{3F67C92C-AFA4-EB21-D0A8-55F92609209A}"/>
              </a:ext>
            </a:extLst>
          </p:cNvPr>
          <p:cNvSpPr/>
          <p:nvPr/>
        </p:nvSpPr>
        <p:spPr>
          <a:xfrm>
            <a:off x="7699079" y="959686"/>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66615989-2CB1-D31C-4165-EBFA216B2F39}"/>
              </a:ext>
            </a:extLst>
          </p:cNvPr>
          <p:cNvSpPr txBox="1"/>
          <p:nvPr/>
        </p:nvSpPr>
        <p:spPr>
          <a:xfrm>
            <a:off x="7724957" y="1040922"/>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45" name="Oval 44">
            <a:extLst>
              <a:ext uri="{FF2B5EF4-FFF2-40B4-BE49-F238E27FC236}">
                <a16:creationId xmlns:a16="http://schemas.microsoft.com/office/drawing/2014/main" id="{8BA6FDDE-4A4D-EA09-933C-3A8FB9393E3F}"/>
              </a:ext>
            </a:extLst>
          </p:cNvPr>
          <p:cNvSpPr/>
          <p:nvPr/>
        </p:nvSpPr>
        <p:spPr>
          <a:xfrm>
            <a:off x="6117569" y="2043739"/>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70E634B-965C-FCA4-1A26-B3E2CE7354E4}"/>
              </a:ext>
            </a:extLst>
          </p:cNvPr>
          <p:cNvSpPr txBox="1"/>
          <p:nvPr/>
        </p:nvSpPr>
        <p:spPr>
          <a:xfrm>
            <a:off x="6160701" y="2124975"/>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47" name="Oval 46">
            <a:extLst>
              <a:ext uri="{FF2B5EF4-FFF2-40B4-BE49-F238E27FC236}">
                <a16:creationId xmlns:a16="http://schemas.microsoft.com/office/drawing/2014/main" id="{4FD9EEBD-0C6F-1A00-72A3-51D66FEAACA4}"/>
              </a:ext>
            </a:extLst>
          </p:cNvPr>
          <p:cNvSpPr/>
          <p:nvPr/>
        </p:nvSpPr>
        <p:spPr>
          <a:xfrm>
            <a:off x="8652297" y="2251488"/>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8F55F2-647A-3D8A-8F1B-BBEE4F47F973}"/>
              </a:ext>
            </a:extLst>
          </p:cNvPr>
          <p:cNvSpPr txBox="1"/>
          <p:nvPr/>
        </p:nvSpPr>
        <p:spPr>
          <a:xfrm>
            <a:off x="8695429" y="2332724"/>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49" name="Oval 48">
            <a:extLst>
              <a:ext uri="{FF2B5EF4-FFF2-40B4-BE49-F238E27FC236}">
                <a16:creationId xmlns:a16="http://schemas.microsoft.com/office/drawing/2014/main" id="{ED5CE992-757E-E695-E2C1-AC4463F21821}"/>
              </a:ext>
            </a:extLst>
          </p:cNvPr>
          <p:cNvSpPr/>
          <p:nvPr/>
        </p:nvSpPr>
        <p:spPr>
          <a:xfrm>
            <a:off x="3857447" y="819509"/>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4BEB76C5-6A14-298A-5325-63971F147B24}"/>
              </a:ext>
            </a:extLst>
          </p:cNvPr>
          <p:cNvSpPr txBox="1"/>
          <p:nvPr/>
        </p:nvSpPr>
        <p:spPr>
          <a:xfrm>
            <a:off x="3883325" y="900745"/>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51" name="Oval 50">
            <a:extLst>
              <a:ext uri="{FF2B5EF4-FFF2-40B4-BE49-F238E27FC236}">
                <a16:creationId xmlns:a16="http://schemas.microsoft.com/office/drawing/2014/main" id="{5A807572-AE88-B2E4-A509-35DD150707F5}"/>
              </a:ext>
            </a:extLst>
          </p:cNvPr>
          <p:cNvSpPr/>
          <p:nvPr/>
        </p:nvSpPr>
        <p:spPr>
          <a:xfrm>
            <a:off x="2275937" y="1903562"/>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D1F91CA6-B807-86DE-0761-51F3AA7371F4}"/>
              </a:ext>
            </a:extLst>
          </p:cNvPr>
          <p:cNvSpPr txBox="1"/>
          <p:nvPr/>
        </p:nvSpPr>
        <p:spPr>
          <a:xfrm>
            <a:off x="2319069" y="1984798"/>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53" name="Oval 52">
            <a:extLst>
              <a:ext uri="{FF2B5EF4-FFF2-40B4-BE49-F238E27FC236}">
                <a16:creationId xmlns:a16="http://schemas.microsoft.com/office/drawing/2014/main" id="{EC92EDC5-E24F-0842-B0E7-E1505DF9376B}"/>
              </a:ext>
            </a:extLst>
          </p:cNvPr>
          <p:cNvSpPr/>
          <p:nvPr/>
        </p:nvSpPr>
        <p:spPr>
          <a:xfrm>
            <a:off x="4810665" y="2111311"/>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09B30782-1117-EC9A-9EFB-027E29B01A7E}"/>
              </a:ext>
            </a:extLst>
          </p:cNvPr>
          <p:cNvSpPr txBox="1"/>
          <p:nvPr/>
        </p:nvSpPr>
        <p:spPr>
          <a:xfrm>
            <a:off x="4853797" y="2192547"/>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55" name="Oval 54">
            <a:extLst>
              <a:ext uri="{FF2B5EF4-FFF2-40B4-BE49-F238E27FC236}">
                <a16:creationId xmlns:a16="http://schemas.microsoft.com/office/drawing/2014/main" id="{DA2869C8-A981-06DB-2202-26B77C136FB7}"/>
              </a:ext>
            </a:extLst>
          </p:cNvPr>
          <p:cNvSpPr/>
          <p:nvPr/>
        </p:nvSpPr>
        <p:spPr>
          <a:xfrm>
            <a:off x="4913459" y="3565585"/>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5338E54B-1EF3-1EBF-1701-6288CE4EEC65}"/>
              </a:ext>
            </a:extLst>
          </p:cNvPr>
          <p:cNvSpPr txBox="1"/>
          <p:nvPr/>
        </p:nvSpPr>
        <p:spPr>
          <a:xfrm>
            <a:off x="4939337" y="3646821"/>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57" name="Oval 56">
            <a:extLst>
              <a:ext uri="{FF2B5EF4-FFF2-40B4-BE49-F238E27FC236}">
                <a16:creationId xmlns:a16="http://schemas.microsoft.com/office/drawing/2014/main" id="{9D19C047-1E2B-E0C7-FFC5-F4B4C3BE77A6}"/>
              </a:ext>
            </a:extLst>
          </p:cNvPr>
          <p:cNvSpPr/>
          <p:nvPr/>
        </p:nvSpPr>
        <p:spPr>
          <a:xfrm>
            <a:off x="3331949" y="4649638"/>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270AB3F2-A354-2F98-98D2-FECBD21C9B53}"/>
              </a:ext>
            </a:extLst>
          </p:cNvPr>
          <p:cNvSpPr txBox="1"/>
          <p:nvPr/>
        </p:nvSpPr>
        <p:spPr>
          <a:xfrm>
            <a:off x="3375081" y="4730874"/>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59" name="Oval 58">
            <a:extLst>
              <a:ext uri="{FF2B5EF4-FFF2-40B4-BE49-F238E27FC236}">
                <a16:creationId xmlns:a16="http://schemas.microsoft.com/office/drawing/2014/main" id="{FD1F4EE9-CD8C-4F0B-EDB6-BE8C67F238A5}"/>
              </a:ext>
            </a:extLst>
          </p:cNvPr>
          <p:cNvSpPr/>
          <p:nvPr/>
        </p:nvSpPr>
        <p:spPr>
          <a:xfrm>
            <a:off x="5866677" y="4857387"/>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84BAF059-A81D-ECE2-ED9B-9CCC5C72AFEE}"/>
              </a:ext>
            </a:extLst>
          </p:cNvPr>
          <p:cNvSpPr txBox="1"/>
          <p:nvPr/>
        </p:nvSpPr>
        <p:spPr>
          <a:xfrm>
            <a:off x="5909809" y="4938623"/>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61" name="Oval 60">
            <a:extLst>
              <a:ext uri="{FF2B5EF4-FFF2-40B4-BE49-F238E27FC236}">
                <a16:creationId xmlns:a16="http://schemas.microsoft.com/office/drawing/2014/main" id="{058D6BDB-099E-46FF-ECE9-D5F9DB77BDC1}"/>
              </a:ext>
            </a:extLst>
          </p:cNvPr>
          <p:cNvSpPr/>
          <p:nvPr/>
        </p:nvSpPr>
        <p:spPr>
          <a:xfrm>
            <a:off x="7329574" y="3112695"/>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2D596EA4-C434-8882-A724-D80760D9EDD8}"/>
              </a:ext>
            </a:extLst>
          </p:cNvPr>
          <p:cNvSpPr txBox="1"/>
          <p:nvPr/>
        </p:nvSpPr>
        <p:spPr>
          <a:xfrm>
            <a:off x="7355452" y="3193931"/>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63" name="Oval 62">
            <a:extLst>
              <a:ext uri="{FF2B5EF4-FFF2-40B4-BE49-F238E27FC236}">
                <a16:creationId xmlns:a16="http://schemas.microsoft.com/office/drawing/2014/main" id="{42F0A818-26EA-C3C7-8D80-DA7AB80ACBD3}"/>
              </a:ext>
            </a:extLst>
          </p:cNvPr>
          <p:cNvSpPr/>
          <p:nvPr/>
        </p:nvSpPr>
        <p:spPr>
          <a:xfrm>
            <a:off x="5748064" y="4196748"/>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A7683216-209A-34AA-9786-D26E8456C98C}"/>
              </a:ext>
            </a:extLst>
          </p:cNvPr>
          <p:cNvSpPr txBox="1"/>
          <p:nvPr/>
        </p:nvSpPr>
        <p:spPr>
          <a:xfrm>
            <a:off x="5791196" y="4277984"/>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65" name="Oval 64">
            <a:extLst>
              <a:ext uri="{FF2B5EF4-FFF2-40B4-BE49-F238E27FC236}">
                <a16:creationId xmlns:a16="http://schemas.microsoft.com/office/drawing/2014/main" id="{435F9B26-BEFE-0C63-D7EF-D3E234D9D480}"/>
              </a:ext>
            </a:extLst>
          </p:cNvPr>
          <p:cNvSpPr/>
          <p:nvPr/>
        </p:nvSpPr>
        <p:spPr>
          <a:xfrm>
            <a:off x="8282792" y="4404497"/>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6865C8A3-09F1-C729-269F-10005D5E6B00}"/>
              </a:ext>
            </a:extLst>
          </p:cNvPr>
          <p:cNvSpPr txBox="1"/>
          <p:nvPr/>
        </p:nvSpPr>
        <p:spPr>
          <a:xfrm>
            <a:off x="8325924" y="4485733"/>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67" name="Oval 66">
            <a:extLst>
              <a:ext uri="{FF2B5EF4-FFF2-40B4-BE49-F238E27FC236}">
                <a16:creationId xmlns:a16="http://schemas.microsoft.com/office/drawing/2014/main" id="{467ABA7F-1DD5-59D0-694B-77FFCBB5355D}"/>
              </a:ext>
            </a:extLst>
          </p:cNvPr>
          <p:cNvSpPr/>
          <p:nvPr/>
        </p:nvSpPr>
        <p:spPr>
          <a:xfrm>
            <a:off x="2906382" y="1333500"/>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1316EFDD-B0DF-C7AB-3447-768CAFEDC948}"/>
              </a:ext>
            </a:extLst>
          </p:cNvPr>
          <p:cNvSpPr txBox="1"/>
          <p:nvPr/>
        </p:nvSpPr>
        <p:spPr>
          <a:xfrm>
            <a:off x="2932260" y="1414736"/>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69" name="Oval 68">
            <a:extLst>
              <a:ext uri="{FF2B5EF4-FFF2-40B4-BE49-F238E27FC236}">
                <a16:creationId xmlns:a16="http://schemas.microsoft.com/office/drawing/2014/main" id="{F9826C8D-6A1B-79B8-6280-A30D51B9C5DA}"/>
              </a:ext>
            </a:extLst>
          </p:cNvPr>
          <p:cNvSpPr/>
          <p:nvPr/>
        </p:nvSpPr>
        <p:spPr>
          <a:xfrm>
            <a:off x="1493800" y="3080352"/>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7CA0C91-118C-AD53-D32B-652E8025B5E8}"/>
              </a:ext>
            </a:extLst>
          </p:cNvPr>
          <p:cNvSpPr txBox="1"/>
          <p:nvPr/>
        </p:nvSpPr>
        <p:spPr>
          <a:xfrm>
            <a:off x="1536932" y="3161588"/>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71" name="Oval 70">
            <a:extLst>
              <a:ext uri="{FF2B5EF4-FFF2-40B4-BE49-F238E27FC236}">
                <a16:creationId xmlns:a16="http://schemas.microsoft.com/office/drawing/2014/main" id="{D5636A5A-3E6A-54C7-DA88-C94FCA2F2C66}"/>
              </a:ext>
            </a:extLst>
          </p:cNvPr>
          <p:cNvSpPr/>
          <p:nvPr/>
        </p:nvSpPr>
        <p:spPr>
          <a:xfrm>
            <a:off x="2817962" y="3590750"/>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A8355325-E5D0-7260-7C69-068BDBCFBE07}"/>
              </a:ext>
            </a:extLst>
          </p:cNvPr>
          <p:cNvSpPr txBox="1"/>
          <p:nvPr/>
        </p:nvSpPr>
        <p:spPr>
          <a:xfrm>
            <a:off x="2861094" y="3671986"/>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73" name="Oval 72">
            <a:extLst>
              <a:ext uri="{FF2B5EF4-FFF2-40B4-BE49-F238E27FC236}">
                <a16:creationId xmlns:a16="http://schemas.microsoft.com/office/drawing/2014/main" id="{5BA245BB-C91F-0A61-5B97-F434D23F6713}"/>
              </a:ext>
            </a:extLst>
          </p:cNvPr>
          <p:cNvSpPr/>
          <p:nvPr/>
        </p:nvSpPr>
        <p:spPr>
          <a:xfrm>
            <a:off x="3058068" y="2115633"/>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0E3326D8-5AF1-7834-8A55-2F564822898D}"/>
              </a:ext>
            </a:extLst>
          </p:cNvPr>
          <p:cNvSpPr txBox="1"/>
          <p:nvPr/>
        </p:nvSpPr>
        <p:spPr>
          <a:xfrm>
            <a:off x="3083946" y="2196869"/>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75" name="Oval 74">
            <a:extLst>
              <a:ext uri="{FF2B5EF4-FFF2-40B4-BE49-F238E27FC236}">
                <a16:creationId xmlns:a16="http://schemas.microsoft.com/office/drawing/2014/main" id="{79B80746-5C71-268B-DB8D-CBACC836046D}"/>
              </a:ext>
            </a:extLst>
          </p:cNvPr>
          <p:cNvSpPr/>
          <p:nvPr/>
        </p:nvSpPr>
        <p:spPr>
          <a:xfrm>
            <a:off x="4782634" y="1269875"/>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8969AEBE-B761-EC4B-8A8C-C861DE454B28}"/>
              </a:ext>
            </a:extLst>
          </p:cNvPr>
          <p:cNvSpPr txBox="1"/>
          <p:nvPr/>
        </p:nvSpPr>
        <p:spPr>
          <a:xfrm>
            <a:off x="4808512" y="1351111"/>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77" name="Oval 76">
            <a:extLst>
              <a:ext uri="{FF2B5EF4-FFF2-40B4-BE49-F238E27FC236}">
                <a16:creationId xmlns:a16="http://schemas.microsoft.com/office/drawing/2014/main" id="{C2461AA1-75D9-CB6E-83E8-DF08D5BD1ADB}"/>
              </a:ext>
            </a:extLst>
          </p:cNvPr>
          <p:cNvSpPr/>
          <p:nvPr/>
        </p:nvSpPr>
        <p:spPr>
          <a:xfrm>
            <a:off x="5318550" y="743670"/>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717A9AAC-0994-1CEB-6AEC-105A16A37B3C}"/>
              </a:ext>
            </a:extLst>
          </p:cNvPr>
          <p:cNvSpPr txBox="1"/>
          <p:nvPr/>
        </p:nvSpPr>
        <p:spPr>
          <a:xfrm>
            <a:off x="5344428" y="824906"/>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79" name="Oval 78">
            <a:extLst>
              <a:ext uri="{FF2B5EF4-FFF2-40B4-BE49-F238E27FC236}">
                <a16:creationId xmlns:a16="http://schemas.microsoft.com/office/drawing/2014/main" id="{F261EA4F-3BD6-AE52-6227-4BBCE65884E9}"/>
              </a:ext>
            </a:extLst>
          </p:cNvPr>
          <p:cNvSpPr/>
          <p:nvPr/>
        </p:nvSpPr>
        <p:spPr>
          <a:xfrm>
            <a:off x="6638030" y="1384533"/>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7DAFAF21-A69C-31FB-3239-6A1E16C09D8B}"/>
              </a:ext>
            </a:extLst>
          </p:cNvPr>
          <p:cNvSpPr txBox="1"/>
          <p:nvPr/>
        </p:nvSpPr>
        <p:spPr>
          <a:xfrm>
            <a:off x="6663908" y="1465769"/>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81" name="Oval 80">
            <a:extLst>
              <a:ext uri="{FF2B5EF4-FFF2-40B4-BE49-F238E27FC236}">
                <a16:creationId xmlns:a16="http://schemas.microsoft.com/office/drawing/2014/main" id="{007D2554-639E-91A3-6D35-DD8197240891}"/>
              </a:ext>
            </a:extLst>
          </p:cNvPr>
          <p:cNvSpPr/>
          <p:nvPr/>
        </p:nvSpPr>
        <p:spPr>
          <a:xfrm>
            <a:off x="6212462" y="785723"/>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454FBC93-F363-2935-AAB9-EFFC974B4725}"/>
              </a:ext>
            </a:extLst>
          </p:cNvPr>
          <p:cNvSpPr txBox="1"/>
          <p:nvPr/>
        </p:nvSpPr>
        <p:spPr>
          <a:xfrm>
            <a:off x="6238340" y="866959"/>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83" name="Oval 82">
            <a:extLst>
              <a:ext uri="{FF2B5EF4-FFF2-40B4-BE49-F238E27FC236}">
                <a16:creationId xmlns:a16="http://schemas.microsoft.com/office/drawing/2014/main" id="{A60885BC-3C92-24C4-CE59-440E3D83E2B3}"/>
              </a:ext>
            </a:extLst>
          </p:cNvPr>
          <p:cNvSpPr/>
          <p:nvPr/>
        </p:nvSpPr>
        <p:spPr>
          <a:xfrm>
            <a:off x="4555463" y="4982467"/>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7B5A41A8-6313-FB3B-FB3E-78ECE661AD30}"/>
              </a:ext>
            </a:extLst>
          </p:cNvPr>
          <p:cNvSpPr txBox="1"/>
          <p:nvPr/>
        </p:nvSpPr>
        <p:spPr>
          <a:xfrm>
            <a:off x="4581341" y="5063703"/>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85" name="Oval 84">
            <a:extLst>
              <a:ext uri="{FF2B5EF4-FFF2-40B4-BE49-F238E27FC236}">
                <a16:creationId xmlns:a16="http://schemas.microsoft.com/office/drawing/2014/main" id="{950CA484-CCE5-4A3D-E3B5-074989EC6222}"/>
              </a:ext>
            </a:extLst>
          </p:cNvPr>
          <p:cNvSpPr/>
          <p:nvPr/>
        </p:nvSpPr>
        <p:spPr>
          <a:xfrm>
            <a:off x="6722844" y="4496514"/>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5D710CD8-B160-AEC7-A4AB-D2EAEEE54D1F}"/>
              </a:ext>
            </a:extLst>
          </p:cNvPr>
          <p:cNvSpPr txBox="1"/>
          <p:nvPr/>
        </p:nvSpPr>
        <p:spPr>
          <a:xfrm>
            <a:off x="6748722" y="4577750"/>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87" name="Oval 86">
            <a:extLst>
              <a:ext uri="{FF2B5EF4-FFF2-40B4-BE49-F238E27FC236}">
                <a16:creationId xmlns:a16="http://schemas.microsoft.com/office/drawing/2014/main" id="{C27C8B66-F33A-6001-5911-A6207B0379AC}"/>
              </a:ext>
            </a:extLst>
          </p:cNvPr>
          <p:cNvSpPr/>
          <p:nvPr/>
        </p:nvSpPr>
        <p:spPr>
          <a:xfrm>
            <a:off x="7403623" y="3918544"/>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F5440C38-590A-BCA3-D6E1-1D16B887BC0D}"/>
              </a:ext>
            </a:extLst>
          </p:cNvPr>
          <p:cNvSpPr txBox="1"/>
          <p:nvPr/>
        </p:nvSpPr>
        <p:spPr>
          <a:xfrm>
            <a:off x="7429501" y="3999780"/>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89" name="Oval 88">
            <a:extLst>
              <a:ext uri="{FF2B5EF4-FFF2-40B4-BE49-F238E27FC236}">
                <a16:creationId xmlns:a16="http://schemas.microsoft.com/office/drawing/2014/main" id="{17953C55-9A99-5020-7C0E-3C2DE0A73999}"/>
              </a:ext>
            </a:extLst>
          </p:cNvPr>
          <p:cNvSpPr/>
          <p:nvPr/>
        </p:nvSpPr>
        <p:spPr>
          <a:xfrm>
            <a:off x="7914736" y="2562768"/>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4E7C1473-8C23-158D-2F11-826FCBF3702F}"/>
              </a:ext>
            </a:extLst>
          </p:cNvPr>
          <p:cNvSpPr txBox="1"/>
          <p:nvPr/>
        </p:nvSpPr>
        <p:spPr>
          <a:xfrm>
            <a:off x="7940614" y="2644004"/>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91" name="Oval 90">
            <a:extLst>
              <a:ext uri="{FF2B5EF4-FFF2-40B4-BE49-F238E27FC236}">
                <a16:creationId xmlns:a16="http://schemas.microsoft.com/office/drawing/2014/main" id="{88807475-A03E-BD4B-CA44-3AF9712FEC41}"/>
              </a:ext>
            </a:extLst>
          </p:cNvPr>
          <p:cNvSpPr/>
          <p:nvPr/>
        </p:nvSpPr>
        <p:spPr>
          <a:xfrm>
            <a:off x="8078639" y="1669549"/>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CCA6A0BE-07B7-6C06-3DA4-66B39A6CAE67}"/>
              </a:ext>
            </a:extLst>
          </p:cNvPr>
          <p:cNvSpPr txBox="1"/>
          <p:nvPr/>
        </p:nvSpPr>
        <p:spPr>
          <a:xfrm>
            <a:off x="8104517" y="1750785"/>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93" name="Oval 92">
            <a:extLst>
              <a:ext uri="{FF2B5EF4-FFF2-40B4-BE49-F238E27FC236}">
                <a16:creationId xmlns:a16="http://schemas.microsoft.com/office/drawing/2014/main" id="{9824C66A-BD37-5D93-E64B-6E83A1F9699B}"/>
              </a:ext>
            </a:extLst>
          </p:cNvPr>
          <p:cNvSpPr/>
          <p:nvPr/>
        </p:nvSpPr>
        <p:spPr>
          <a:xfrm>
            <a:off x="9385538" y="3067049"/>
            <a:ext cx="715992" cy="5779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5D1FB34F-B312-9C7C-8674-BDFEDBE3F813}"/>
              </a:ext>
            </a:extLst>
          </p:cNvPr>
          <p:cNvSpPr txBox="1"/>
          <p:nvPr/>
        </p:nvSpPr>
        <p:spPr>
          <a:xfrm>
            <a:off x="9411416" y="3148285"/>
            <a:ext cx="612476" cy="415498"/>
          </a:xfrm>
          <a:prstGeom prst="rect">
            <a:avLst/>
          </a:prstGeom>
          <a:noFill/>
          <a:ln w="19050">
            <a:noFill/>
          </a:ln>
        </p:spPr>
        <p:txBody>
          <a:bodyPr wrap="square" rtlCol="0">
            <a:spAutoFit/>
          </a:bodyPr>
          <a:lstStyle/>
          <a:p>
            <a:pPr algn="ctr"/>
            <a:r>
              <a:rPr lang="en-US" sz="1050" dirty="0"/>
              <a:t>Sales </a:t>
            </a:r>
          </a:p>
          <a:p>
            <a:pPr algn="ctr"/>
            <a:r>
              <a:rPr lang="en-US" sz="1050" dirty="0"/>
              <a:t>Order</a:t>
            </a:r>
          </a:p>
        </p:txBody>
      </p:sp>
      <p:sp>
        <p:nvSpPr>
          <p:cNvPr id="95" name="Title 1">
            <a:extLst>
              <a:ext uri="{FF2B5EF4-FFF2-40B4-BE49-F238E27FC236}">
                <a16:creationId xmlns:a16="http://schemas.microsoft.com/office/drawing/2014/main" id="{C7EE2234-A901-6CF8-C340-512839E39FD6}"/>
              </a:ext>
            </a:extLst>
          </p:cNvPr>
          <p:cNvSpPr>
            <a:spLocks noGrp="1"/>
          </p:cNvSpPr>
          <p:nvPr>
            <p:ph type="title"/>
          </p:nvPr>
        </p:nvSpPr>
        <p:spPr>
          <a:xfrm>
            <a:off x="81980" y="161748"/>
            <a:ext cx="10728322" cy="1477328"/>
          </a:xfrm>
        </p:spPr>
        <p:txBody>
          <a:bodyPr/>
          <a:lstStyle/>
          <a:p>
            <a:r>
              <a:rPr lang="en-US" dirty="0"/>
              <a:t>Allocation Pool</a:t>
            </a:r>
          </a:p>
        </p:txBody>
      </p:sp>
    </p:spTree>
    <p:extLst>
      <p:ext uri="{BB962C8B-B14F-4D97-AF65-F5344CB8AC3E}">
        <p14:creationId xmlns:p14="http://schemas.microsoft.com/office/powerpoint/2010/main" val="1405236493"/>
      </p:ext>
    </p:extLst>
  </p:cSld>
  <p:clrMapOvr>
    <a:masterClrMapping/>
  </p:clrMapOvr>
</p:sld>
</file>

<file path=ppt/theme/theme1.xml><?xml version="1.0" encoding="utf-8"?>
<a:theme xmlns:a="http://schemas.openxmlformats.org/drawingml/2006/main" name="BlobVTI">
  <a:themeElements>
    <a:clrScheme name="Blob V2">
      <a:dk1>
        <a:sysClr val="windowText" lastClr="000000"/>
      </a:dk1>
      <a:lt1>
        <a:sysClr val="window" lastClr="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Blob">
      <a:majorFont>
        <a:latin typeface="Sagona Book"/>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1c44b6-3c0a-4acb-b525-a738614a3ece">
      <Terms xmlns="http://schemas.microsoft.com/office/infopath/2007/PartnerControls"/>
    </lcf76f155ced4ddcb4097134ff3c332f>
    <TaxCatchAll xmlns="230770e8-19c5-417d-9b94-86de36f49cc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090A2D946F114AAA970CBED30BA723" ma:contentTypeVersion="13" ma:contentTypeDescription="Create a new document." ma:contentTypeScope="" ma:versionID="c69b607ad45bfa277cc1c634c469399e">
  <xsd:schema xmlns:xsd="http://www.w3.org/2001/XMLSchema" xmlns:xs="http://www.w3.org/2001/XMLSchema" xmlns:p="http://schemas.microsoft.com/office/2006/metadata/properties" xmlns:ns2="dc1c44b6-3c0a-4acb-b525-a738614a3ece" xmlns:ns3="230770e8-19c5-417d-9b94-86de36f49cc8" targetNamespace="http://schemas.microsoft.com/office/2006/metadata/properties" ma:root="true" ma:fieldsID="b1ec5a96cccb18afad9b5500ee667037" ns2:_="" ns3:_="">
    <xsd:import namespace="dc1c44b6-3c0a-4acb-b525-a738614a3ece"/>
    <xsd:import namespace="230770e8-19c5-417d-9b94-86de36f49cc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1c44b6-3c0a-4acb-b525-a738614a3e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8c72a32-bdaa-4f5f-b7f0-55d5e28e748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770e8-19c5-417d-9b94-86de36f49cc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7211b17-3ee9-4d47-a12f-a9a88f53b1ae}" ma:internalName="TaxCatchAll" ma:showField="CatchAllData" ma:web="230770e8-19c5-417d-9b94-86de36f49cc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204B39-6EAA-4677-8C8D-C27F01CF8A37}">
  <ds:schemaRefs>
    <ds:schemaRef ds:uri="http://purl.org/dc/terms/"/>
    <ds:schemaRef ds:uri="http://purl.org/dc/dcmitype/"/>
    <ds:schemaRef ds:uri="http://schemas.microsoft.com/office/2006/metadata/properties"/>
    <ds:schemaRef ds:uri="71af3243-3dd4-4a8d-8c0d-dd76da1f02a5"/>
    <ds:schemaRef ds:uri="http://www.w3.org/XML/1998/namespace"/>
    <ds:schemaRef ds:uri="http://schemas.microsoft.com/office/2006/documentManagement/types"/>
    <ds:schemaRef ds:uri="http://purl.org/dc/elements/1.1/"/>
    <ds:schemaRef ds:uri="230e9df3-be65-4c73-a93b-d1236ebd677e"/>
    <ds:schemaRef ds:uri="http://schemas.openxmlformats.org/package/2006/metadata/core-properties"/>
    <ds:schemaRef ds:uri="http://schemas.microsoft.com/office/infopath/2007/PartnerControls"/>
    <ds:schemaRef ds:uri="16c05727-aa75-4e4a-9b5f-8a80a1165891"/>
    <ds:schemaRef ds:uri="http://schemas.microsoft.com/sharepoint/v3"/>
  </ds:schemaRefs>
</ds:datastoreItem>
</file>

<file path=customXml/itemProps2.xml><?xml version="1.0" encoding="utf-8"?>
<ds:datastoreItem xmlns:ds="http://schemas.openxmlformats.org/officeDocument/2006/customXml" ds:itemID="{1760681D-E858-4FCC-ACDF-E8F8408B9221}">
  <ds:schemaRefs>
    <ds:schemaRef ds:uri="http://schemas.microsoft.com/sharepoint/v3/contenttype/forms"/>
  </ds:schemaRefs>
</ds:datastoreItem>
</file>

<file path=customXml/itemProps3.xml><?xml version="1.0" encoding="utf-8"?>
<ds:datastoreItem xmlns:ds="http://schemas.openxmlformats.org/officeDocument/2006/customXml" ds:itemID="{CF5D662D-04BD-46D1-A9BB-81E7C4E0ED46}"/>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Blob design</Template>
  <TotalTime>11384</TotalTime>
  <Words>619</Words>
  <Application>Microsoft Office PowerPoint</Application>
  <PresentationFormat>Widescreen</PresentationFormat>
  <Paragraphs>172</Paragraphs>
  <Slides>18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Avenir Next LT Pro</vt:lpstr>
      <vt:lpstr>Calibri</vt:lpstr>
      <vt:lpstr>Sagona Book</vt:lpstr>
      <vt:lpstr>The Hand Extrablack</vt:lpstr>
      <vt:lpstr>BlobVTI</vt:lpstr>
      <vt:lpstr>Inventory Allocations &amp; Reservations</vt:lpstr>
      <vt:lpstr>Agenda</vt:lpstr>
      <vt:lpstr>How Did We Get Here?</vt:lpstr>
      <vt:lpstr>Reservations will only be used to reserve inventory that is needed for  W o r k   O r d e r s</vt:lpstr>
      <vt:lpstr>Inventory Allocation</vt:lpstr>
      <vt:lpstr>Inventory Allocation Schedule</vt:lpstr>
      <vt:lpstr>Saved Search Example</vt:lpstr>
      <vt:lpstr>Getting SO Lines in the Allocation Pool</vt:lpstr>
      <vt:lpstr>Allocation Pool</vt:lpstr>
      <vt:lpstr>Sorting</vt:lpstr>
      <vt:lpstr>What Determines Sort Date?</vt:lpstr>
      <vt:lpstr>Tie Breakers if  Sort Date is the same</vt:lpstr>
      <vt:lpstr>Example</vt:lpstr>
      <vt:lpstr>Example</vt:lpstr>
      <vt:lpstr>RE-ALLOCATION</vt:lpstr>
      <vt:lpstr>Who do I tell if I need to modify the sort? How?</vt:lpstr>
      <vt:lpstr>Next Steps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Inventory Allocations &amp; Reservations</dc:title>
  <dc:creator>Kathleen Hancock</dc:creator>
  <cp:lastModifiedBy>Kathleen Hancock</cp:lastModifiedBy>
  <cp:revision>1</cp:revision>
  <dcterms:created xsi:type="dcterms:W3CDTF">2023-09-08T19:21:00Z</dcterms:created>
  <dcterms:modified xsi:type="dcterms:W3CDTF">2023-09-25T14:31:32Z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