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6" r:id="rId14"/>
    <p:sldId id="270" r:id="rId15"/>
    <p:sldId id="271" r:id="rId16"/>
    <p:sldId id="261" r:id="rId17"/>
    <p:sldId id="272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79B5CE-6B4D-407D-AA68-F55BCC27BF91}" type="doc">
      <dgm:prSet loTypeId="urn:microsoft.com/office/officeart/2005/8/layout/b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756C055-96D5-4628-AE5F-ED439BEF135F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 smtClean="0"/>
            <a:t>Sales Order Entered</a:t>
          </a:r>
          <a:endParaRPr lang="en-US" dirty="0"/>
        </a:p>
      </dgm:t>
    </dgm:pt>
    <dgm:pt modelId="{68BC5B6D-FF5D-43B8-A122-669C1F7812B4}" type="parTrans" cxnId="{5633B83A-FB6E-45B8-8739-A526F1F29587}">
      <dgm:prSet/>
      <dgm:spPr/>
      <dgm:t>
        <a:bodyPr/>
        <a:lstStyle/>
        <a:p>
          <a:endParaRPr lang="en-US"/>
        </a:p>
      </dgm:t>
    </dgm:pt>
    <dgm:pt modelId="{09A43978-C64A-4238-A256-86DA423A552C}" type="sibTrans" cxnId="{5633B83A-FB6E-45B8-8739-A526F1F29587}">
      <dgm:prSet/>
      <dgm:spPr/>
      <dgm:t>
        <a:bodyPr/>
        <a:lstStyle/>
        <a:p>
          <a:endParaRPr lang="en-US"/>
        </a:p>
      </dgm:t>
    </dgm:pt>
    <dgm:pt modelId="{73E5FE00-1513-487A-85B1-A5A706EAFB5D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 smtClean="0"/>
            <a:t>Order Fulfilled</a:t>
          </a:r>
          <a:endParaRPr lang="en-US" dirty="0"/>
        </a:p>
      </dgm:t>
    </dgm:pt>
    <dgm:pt modelId="{8C97CDD7-4256-4431-B0B0-3570A1054E05}" type="parTrans" cxnId="{B2C1B6BD-9AB5-48AA-83E9-BF3C6C598ED4}">
      <dgm:prSet/>
      <dgm:spPr/>
      <dgm:t>
        <a:bodyPr/>
        <a:lstStyle/>
        <a:p>
          <a:endParaRPr lang="en-US"/>
        </a:p>
      </dgm:t>
    </dgm:pt>
    <dgm:pt modelId="{7472B65B-A274-44A6-B939-A3FE8E378660}" type="sibTrans" cxnId="{B2C1B6BD-9AB5-48AA-83E9-BF3C6C598ED4}">
      <dgm:prSet/>
      <dgm:spPr/>
      <dgm:t>
        <a:bodyPr/>
        <a:lstStyle/>
        <a:p>
          <a:endParaRPr lang="en-US"/>
        </a:p>
      </dgm:t>
    </dgm:pt>
    <dgm:pt modelId="{F0534DAF-6FBC-4036-AFA3-5029E9C1E525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 smtClean="0"/>
            <a:t>Item Fulfillment Created</a:t>
          </a:r>
          <a:endParaRPr lang="en-US" dirty="0"/>
        </a:p>
      </dgm:t>
    </dgm:pt>
    <dgm:pt modelId="{1FEEDB49-0020-49E9-A307-B029531D145A}" type="parTrans" cxnId="{07B9C0DB-348E-4D56-B51B-F521B945219F}">
      <dgm:prSet/>
      <dgm:spPr/>
      <dgm:t>
        <a:bodyPr/>
        <a:lstStyle/>
        <a:p>
          <a:endParaRPr lang="en-US"/>
        </a:p>
      </dgm:t>
    </dgm:pt>
    <dgm:pt modelId="{1701A10E-0808-43AD-8B52-8CAD7A7BF5F9}" type="sibTrans" cxnId="{07B9C0DB-348E-4D56-B51B-F521B945219F}">
      <dgm:prSet/>
      <dgm:spPr/>
      <dgm:t>
        <a:bodyPr/>
        <a:lstStyle/>
        <a:p>
          <a:endParaRPr lang="en-US"/>
        </a:p>
      </dgm:t>
    </dgm:pt>
    <dgm:pt modelId="{E1D2B151-DF61-4698-B042-90F2FC23B5EE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 smtClean="0"/>
            <a:t>Outbound Shipment Created</a:t>
          </a:r>
          <a:endParaRPr lang="en-US" dirty="0"/>
        </a:p>
      </dgm:t>
    </dgm:pt>
    <dgm:pt modelId="{68EE1C7A-445A-47D1-A9C2-43328308F9A5}" type="parTrans" cxnId="{AEA1A870-DE6B-4D4E-A66A-DC5555D74F7A}">
      <dgm:prSet/>
      <dgm:spPr/>
      <dgm:t>
        <a:bodyPr/>
        <a:lstStyle/>
        <a:p>
          <a:endParaRPr lang="en-US"/>
        </a:p>
      </dgm:t>
    </dgm:pt>
    <dgm:pt modelId="{7CF08A03-0A4F-4441-A395-236790957211}" type="sibTrans" cxnId="{AEA1A870-DE6B-4D4E-A66A-DC5555D74F7A}">
      <dgm:prSet/>
      <dgm:spPr/>
      <dgm:t>
        <a:bodyPr/>
        <a:lstStyle/>
        <a:p>
          <a:endParaRPr lang="en-US"/>
        </a:p>
      </dgm:t>
    </dgm:pt>
    <dgm:pt modelId="{30BACFC2-B945-46B9-BBE0-1A9159B27231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 smtClean="0"/>
            <a:t>Invoice Created</a:t>
          </a:r>
          <a:endParaRPr lang="en-US" dirty="0"/>
        </a:p>
      </dgm:t>
    </dgm:pt>
    <dgm:pt modelId="{7C09406C-DDEB-4C1E-BEA0-423C90A621F9}" type="parTrans" cxnId="{B79905DF-A436-4209-997D-C3973C8C8E87}">
      <dgm:prSet/>
      <dgm:spPr/>
      <dgm:t>
        <a:bodyPr/>
        <a:lstStyle/>
        <a:p>
          <a:endParaRPr lang="en-US"/>
        </a:p>
      </dgm:t>
    </dgm:pt>
    <dgm:pt modelId="{4D84B65D-88FA-45F1-B10C-F85F6DE9FA46}" type="sibTrans" cxnId="{B79905DF-A436-4209-997D-C3973C8C8E87}">
      <dgm:prSet/>
      <dgm:spPr/>
      <dgm:t>
        <a:bodyPr/>
        <a:lstStyle/>
        <a:p>
          <a:endParaRPr lang="en-US"/>
        </a:p>
      </dgm:t>
    </dgm:pt>
    <dgm:pt modelId="{9739F1D4-FFA0-48EC-AD5C-A880ED414C8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Order Shipped</a:t>
          </a:r>
          <a:endParaRPr lang="en-US" dirty="0"/>
        </a:p>
      </dgm:t>
    </dgm:pt>
    <dgm:pt modelId="{08B51F0E-98D4-4F7A-A34A-8558D879FEB7}" type="parTrans" cxnId="{91979ED2-8B6B-4D8A-9506-EEFA26DF09EF}">
      <dgm:prSet/>
      <dgm:spPr/>
      <dgm:t>
        <a:bodyPr/>
        <a:lstStyle/>
        <a:p>
          <a:endParaRPr lang="en-US"/>
        </a:p>
      </dgm:t>
    </dgm:pt>
    <dgm:pt modelId="{EB4EE4A3-CECB-4CDD-A5CF-90A11295E134}" type="sibTrans" cxnId="{91979ED2-8B6B-4D8A-9506-EEFA26DF09EF}">
      <dgm:prSet/>
      <dgm:spPr/>
      <dgm:t>
        <a:bodyPr/>
        <a:lstStyle/>
        <a:p>
          <a:endParaRPr lang="en-US"/>
        </a:p>
      </dgm:t>
    </dgm:pt>
    <dgm:pt modelId="{194572C8-22B1-48AC-AF20-E06C42B093D5}" type="pres">
      <dgm:prSet presAssocID="{9F79B5CE-6B4D-407D-AA68-F55BCC27BF91}" presName="Name0" presStyleCnt="0">
        <dgm:presLayoutVars>
          <dgm:dir/>
          <dgm:resizeHandles val="exact"/>
        </dgm:presLayoutVars>
      </dgm:prSet>
      <dgm:spPr/>
    </dgm:pt>
    <dgm:pt modelId="{2459FBE2-3238-4BCA-B445-4CDB3EE5071F}" type="pres">
      <dgm:prSet presAssocID="{F756C055-96D5-4628-AE5F-ED439BEF135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D4076-4F77-43B2-85F4-DB643E86BA88}" type="pres">
      <dgm:prSet presAssocID="{09A43978-C64A-4238-A256-86DA423A552C}" presName="sibTrans" presStyleLbl="sibTrans1D1" presStyleIdx="0" presStyleCnt="5"/>
      <dgm:spPr/>
    </dgm:pt>
    <dgm:pt modelId="{E977E805-5970-4EE5-AB8D-BB233E7BEAF9}" type="pres">
      <dgm:prSet presAssocID="{09A43978-C64A-4238-A256-86DA423A552C}" presName="connectorText" presStyleLbl="sibTrans1D1" presStyleIdx="0" presStyleCnt="5"/>
      <dgm:spPr/>
    </dgm:pt>
    <dgm:pt modelId="{43F8A4D4-5C4A-4EBB-B069-0AC206C5C8D5}" type="pres">
      <dgm:prSet presAssocID="{73E5FE00-1513-487A-85B1-A5A706EAFB5D}" presName="node" presStyleLbl="node1" presStyleIdx="1" presStyleCnt="6">
        <dgm:presLayoutVars>
          <dgm:bulletEnabled val="1"/>
        </dgm:presLayoutVars>
      </dgm:prSet>
      <dgm:spPr/>
    </dgm:pt>
    <dgm:pt modelId="{77E5AE12-3BA9-417B-8ACF-D264F635D765}" type="pres">
      <dgm:prSet presAssocID="{7472B65B-A274-44A6-B939-A3FE8E378660}" presName="sibTrans" presStyleLbl="sibTrans1D1" presStyleIdx="1" presStyleCnt="5"/>
      <dgm:spPr/>
    </dgm:pt>
    <dgm:pt modelId="{D35795D3-DFA7-400B-99BF-9A963280DEE4}" type="pres">
      <dgm:prSet presAssocID="{7472B65B-A274-44A6-B939-A3FE8E378660}" presName="connectorText" presStyleLbl="sibTrans1D1" presStyleIdx="1" presStyleCnt="5"/>
      <dgm:spPr/>
    </dgm:pt>
    <dgm:pt modelId="{B614558E-DBC7-4A0F-900A-1FA37556146A}" type="pres">
      <dgm:prSet presAssocID="{F0534DAF-6FBC-4036-AFA3-5029E9C1E525}" presName="node" presStyleLbl="node1" presStyleIdx="2" presStyleCnt="6">
        <dgm:presLayoutVars>
          <dgm:bulletEnabled val="1"/>
        </dgm:presLayoutVars>
      </dgm:prSet>
      <dgm:spPr/>
    </dgm:pt>
    <dgm:pt modelId="{CABBF1FB-7D2B-435E-A4AA-0BB59DB60EF7}" type="pres">
      <dgm:prSet presAssocID="{1701A10E-0808-43AD-8B52-8CAD7A7BF5F9}" presName="sibTrans" presStyleLbl="sibTrans1D1" presStyleIdx="2" presStyleCnt="5"/>
      <dgm:spPr/>
    </dgm:pt>
    <dgm:pt modelId="{7FF53D50-4E84-4799-8069-517FB57679FC}" type="pres">
      <dgm:prSet presAssocID="{1701A10E-0808-43AD-8B52-8CAD7A7BF5F9}" presName="connectorText" presStyleLbl="sibTrans1D1" presStyleIdx="2" presStyleCnt="5"/>
      <dgm:spPr/>
    </dgm:pt>
    <dgm:pt modelId="{2C9E116D-9C4D-4CF6-BB50-CD43A225E19B}" type="pres">
      <dgm:prSet presAssocID="{E1D2B151-DF61-4698-B042-90F2FC23B5E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0C8AD-3E77-4C13-AE91-71692FD8EDDC}" type="pres">
      <dgm:prSet presAssocID="{7CF08A03-0A4F-4441-A395-236790957211}" presName="sibTrans" presStyleLbl="sibTrans1D1" presStyleIdx="3" presStyleCnt="5"/>
      <dgm:spPr/>
    </dgm:pt>
    <dgm:pt modelId="{7D2F33E1-25B4-48B1-AE05-2223118AA759}" type="pres">
      <dgm:prSet presAssocID="{7CF08A03-0A4F-4441-A395-236790957211}" presName="connectorText" presStyleLbl="sibTrans1D1" presStyleIdx="3" presStyleCnt="5"/>
      <dgm:spPr/>
    </dgm:pt>
    <dgm:pt modelId="{B4EDBEC8-EF09-41C8-BCB2-506056B19A09}" type="pres">
      <dgm:prSet presAssocID="{9739F1D4-FFA0-48EC-AD5C-A880ED414C8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D07A7-B75B-4987-A781-480597161C09}" type="pres">
      <dgm:prSet presAssocID="{EB4EE4A3-CECB-4CDD-A5CF-90A11295E134}" presName="sibTrans" presStyleLbl="sibTrans1D1" presStyleIdx="4" presStyleCnt="5"/>
      <dgm:spPr/>
    </dgm:pt>
    <dgm:pt modelId="{3B16BBDF-5C8A-49D6-AEB7-E653DB4A2A93}" type="pres">
      <dgm:prSet presAssocID="{EB4EE4A3-CECB-4CDD-A5CF-90A11295E134}" presName="connectorText" presStyleLbl="sibTrans1D1" presStyleIdx="4" presStyleCnt="5"/>
      <dgm:spPr/>
    </dgm:pt>
    <dgm:pt modelId="{5AFE4794-BFED-4F25-85BD-2387F156D528}" type="pres">
      <dgm:prSet presAssocID="{30BACFC2-B945-46B9-BBE0-1A9159B27231}" presName="node" presStyleLbl="node1" presStyleIdx="5" presStyleCnt="6">
        <dgm:presLayoutVars>
          <dgm:bulletEnabled val="1"/>
        </dgm:presLayoutVars>
      </dgm:prSet>
      <dgm:spPr/>
    </dgm:pt>
  </dgm:ptLst>
  <dgm:cxnLst>
    <dgm:cxn modelId="{2EFF722B-7F89-428E-B6D3-AF8D62B2C373}" type="presOf" srcId="{73E5FE00-1513-487A-85B1-A5A706EAFB5D}" destId="{43F8A4D4-5C4A-4EBB-B069-0AC206C5C8D5}" srcOrd="0" destOrd="0" presId="urn:microsoft.com/office/officeart/2005/8/layout/bProcess3"/>
    <dgm:cxn modelId="{2E65CB94-C5A8-440B-9572-B05E7D919B82}" type="presOf" srcId="{F0534DAF-6FBC-4036-AFA3-5029E9C1E525}" destId="{B614558E-DBC7-4A0F-900A-1FA37556146A}" srcOrd="0" destOrd="0" presId="urn:microsoft.com/office/officeart/2005/8/layout/bProcess3"/>
    <dgm:cxn modelId="{07B9C0DB-348E-4D56-B51B-F521B945219F}" srcId="{9F79B5CE-6B4D-407D-AA68-F55BCC27BF91}" destId="{F0534DAF-6FBC-4036-AFA3-5029E9C1E525}" srcOrd="2" destOrd="0" parTransId="{1FEEDB49-0020-49E9-A307-B029531D145A}" sibTransId="{1701A10E-0808-43AD-8B52-8CAD7A7BF5F9}"/>
    <dgm:cxn modelId="{90601144-DF88-459F-A01D-DAA17F1E045C}" type="presOf" srcId="{09A43978-C64A-4238-A256-86DA423A552C}" destId="{E977E805-5970-4EE5-AB8D-BB233E7BEAF9}" srcOrd="1" destOrd="0" presId="urn:microsoft.com/office/officeart/2005/8/layout/bProcess3"/>
    <dgm:cxn modelId="{1701EDD3-77FA-42C5-A776-C8D66CB5A0A6}" type="presOf" srcId="{9F79B5CE-6B4D-407D-AA68-F55BCC27BF91}" destId="{194572C8-22B1-48AC-AF20-E06C42B093D5}" srcOrd="0" destOrd="0" presId="urn:microsoft.com/office/officeart/2005/8/layout/bProcess3"/>
    <dgm:cxn modelId="{3CFDACC7-1C31-430E-8274-E3BA11FEDAE2}" type="presOf" srcId="{09A43978-C64A-4238-A256-86DA423A552C}" destId="{75AD4076-4F77-43B2-85F4-DB643E86BA88}" srcOrd="0" destOrd="0" presId="urn:microsoft.com/office/officeart/2005/8/layout/bProcess3"/>
    <dgm:cxn modelId="{15ACCF1C-AADA-4123-8489-9E5BA336633E}" type="presOf" srcId="{1701A10E-0808-43AD-8B52-8CAD7A7BF5F9}" destId="{CABBF1FB-7D2B-435E-A4AA-0BB59DB60EF7}" srcOrd="0" destOrd="0" presId="urn:microsoft.com/office/officeart/2005/8/layout/bProcess3"/>
    <dgm:cxn modelId="{B2C1B6BD-9AB5-48AA-83E9-BF3C6C598ED4}" srcId="{9F79B5CE-6B4D-407D-AA68-F55BCC27BF91}" destId="{73E5FE00-1513-487A-85B1-A5A706EAFB5D}" srcOrd="1" destOrd="0" parTransId="{8C97CDD7-4256-4431-B0B0-3570A1054E05}" sibTransId="{7472B65B-A274-44A6-B939-A3FE8E378660}"/>
    <dgm:cxn modelId="{4D2CB30F-4A2C-4396-BA4F-8008CAF56B62}" type="presOf" srcId="{7472B65B-A274-44A6-B939-A3FE8E378660}" destId="{D35795D3-DFA7-400B-99BF-9A963280DEE4}" srcOrd="1" destOrd="0" presId="urn:microsoft.com/office/officeart/2005/8/layout/bProcess3"/>
    <dgm:cxn modelId="{56C9E3DF-F6F2-4EAA-A4BC-A6B6FCE74416}" type="presOf" srcId="{E1D2B151-DF61-4698-B042-90F2FC23B5EE}" destId="{2C9E116D-9C4D-4CF6-BB50-CD43A225E19B}" srcOrd="0" destOrd="0" presId="urn:microsoft.com/office/officeart/2005/8/layout/bProcess3"/>
    <dgm:cxn modelId="{D3B220EB-F451-47EA-9F64-28CDBBC1F6DD}" type="presOf" srcId="{F756C055-96D5-4628-AE5F-ED439BEF135F}" destId="{2459FBE2-3238-4BCA-B445-4CDB3EE5071F}" srcOrd="0" destOrd="0" presId="urn:microsoft.com/office/officeart/2005/8/layout/bProcess3"/>
    <dgm:cxn modelId="{AEA1A870-DE6B-4D4E-A66A-DC5555D74F7A}" srcId="{9F79B5CE-6B4D-407D-AA68-F55BCC27BF91}" destId="{E1D2B151-DF61-4698-B042-90F2FC23B5EE}" srcOrd="3" destOrd="0" parTransId="{68EE1C7A-445A-47D1-A9C2-43328308F9A5}" sibTransId="{7CF08A03-0A4F-4441-A395-236790957211}"/>
    <dgm:cxn modelId="{1D07876D-9CB8-43E0-8AAC-ECDC1688389D}" type="presOf" srcId="{7472B65B-A274-44A6-B939-A3FE8E378660}" destId="{77E5AE12-3BA9-417B-8ACF-D264F635D765}" srcOrd="0" destOrd="0" presId="urn:microsoft.com/office/officeart/2005/8/layout/bProcess3"/>
    <dgm:cxn modelId="{1D6138F7-B2BA-425F-8029-931C34E7D9AF}" type="presOf" srcId="{EB4EE4A3-CECB-4CDD-A5CF-90A11295E134}" destId="{831D07A7-B75B-4987-A781-480597161C09}" srcOrd="0" destOrd="0" presId="urn:microsoft.com/office/officeart/2005/8/layout/bProcess3"/>
    <dgm:cxn modelId="{B79905DF-A436-4209-997D-C3973C8C8E87}" srcId="{9F79B5CE-6B4D-407D-AA68-F55BCC27BF91}" destId="{30BACFC2-B945-46B9-BBE0-1A9159B27231}" srcOrd="5" destOrd="0" parTransId="{7C09406C-DDEB-4C1E-BEA0-423C90A621F9}" sibTransId="{4D84B65D-88FA-45F1-B10C-F85F6DE9FA46}"/>
    <dgm:cxn modelId="{5633B83A-FB6E-45B8-8739-A526F1F29587}" srcId="{9F79B5CE-6B4D-407D-AA68-F55BCC27BF91}" destId="{F756C055-96D5-4628-AE5F-ED439BEF135F}" srcOrd="0" destOrd="0" parTransId="{68BC5B6D-FF5D-43B8-A122-669C1F7812B4}" sibTransId="{09A43978-C64A-4238-A256-86DA423A552C}"/>
    <dgm:cxn modelId="{749F8E82-3FA5-4D24-AF38-5E50C608314B}" type="presOf" srcId="{EB4EE4A3-CECB-4CDD-A5CF-90A11295E134}" destId="{3B16BBDF-5C8A-49D6-AEB7-E653DB4A2A93}" srcOrd="1" destOrd="0" presId="urn:microsoft.com/office/officeart/2005/8/layout/bProcess3"/>
    <dgm:cxn modelId="{852B5FA4-3938-40E4-B643-C5E9165E15C7}" type="presOf" srcId="{9739F1D4-FFA0-48EC-AD5C-A880ED414C8F}" destId="{B4EDBEC8-EF09-41C8-BCB2-506056B19A09}" srcOrd="0" destOrd="0" presId="urn:microsoft.com/office/officeart/2005/8/layout/bProcess3"/>
    <dgm:cxn modelId="{B39F2F87-B322-4185-BCDE-0EB43956202B}" type="presOf" srcId="{7CF08A03-0A4F-4441-A395-236790957211}" destId="{FBF0C8AD-3E77-4C13-AE91-71692FD8EDDC}" srcOrd="0" destOrd="0" presId="urn:microsoft.com/office/officeart/2005/8/layout/bProcess3"/>
    <dgm:cxn modelId="{6535B1A0-3443-4D7F-B674-F990AD86B0F9}" type="presOf" srcId="{7CF08A03-0A4F-4441-A395-236790957211}" destId="{7D2F33E1-25B4-48B1-AE05-2223118AA759}" srcOrd="1" destOrd="0" presId="urn:microsoft.com/office/officeart/2005/8/layout/bProcess3"/>
    <dgm:cxn modelId="{CC156A80-D18F-4D80-8F2B-8C679385940D}" type="presOf" srcId="{30BACFC2-B945-46B9-BBE0-1A9159B27231}" destId="{5AFE4794-BFED-4F25-85BD-2387F156D528}" srcOrd="0" destOrd="0" presId="urn:microsoft.com/office/officeart/2005/8/layout/bProcess3"/>
    <dgm:cxn modelId="{91979ED2-8B6B-4D8A-9506-EEFA26DF09EF}" srcId="{9F79B5CE-6B4D-407D-AA68-F55BCC27BF91}" destId="{9739F1D4-FFA0-48EC-AD5C-A880ED414C8F}" srcOrd="4" destOrd="0" parTransId="{08B51F0E-98D4-4F7A-A34A-8558D879FEB7}" sibTransId="{EB4EE4A3-CECB-4CDD-A5CF-90A11295E134}"/>
    <dgm:cxn modelId="{CB2056A1-352C-4BD5-9E37-1EFA172B002D}" type="presOf" srcId="{1701A10E-0808-43AD-8B52-8CAD7A7BF5F9}" destId="{7FF53D50-4E84-4799-8069-517FB57679FC}" srcOrd="1" destOrd="0" presId="urn:microsoft.com/office/officeart/2005/8/layout/bProcess3"/>
    <dgm:cxn modelId="{DE160F42-0FE9-43C8-88AB-68081ABEE298}" type="presParOf" srcId="{194572C8-22B1-48AC-AF20-E06C42B093D5}" destId="{2459FBE2-3238-4BCA-B445-4CDB3EE5071F}" srcOrd="0" destOrd="0" presId="urn:microsoft.com/office/officeart/2005/8/layout/bProcess3"/>
    <dgm:cxn modelId="{D01C6756-D1FD-4B05-ACB7-CD456D2DAA4B}" type="presParOf" srcId="{194572C8-22B1-48AC-AF20-E06C42B093D5}" destId="{75AD4076-4F77-43B2-85F4-DB643E86BA88}" srcOrd="1" destOrd="0" presId="urn:microsoft.com/office/officeart/2005/8/layout/bProcess3"/>
    <dgm:cxn modelId="{D38F1321-5772-45F6-8BCF-3ABE68020C95}" type="presParOf" srcId="{75AD4076-4F77-43B2-85F4-DB643E86BA88}" destId="{E977E805-5970-4EE5-AB8D-BB233E7BEAF9}" srcOrd="0" destOrd="0" presId="urn:microsoft.com/office/officeart/2005/8/layout/bProcess3"/>
    <dgm:cxn modelId="{278043E2-62A6-4BEC-82D3-5CC2F5F78F59}" type="presParOf" srcId="{194572C8-22B1-48AC-AF20-E06C42B093D5}" destId="{43F8A4D4-5C4A-4EBB-B069-0AC206C5C8D5}" srcOrd="2" destOrd="0" presId="urn:microsoft.com/office/officeart/2005/8/layout/bProcess3"/>
    <dgm:cxn modelId="{9FC89981-5A51-425A-B72E-266FB1D1688F}" type="presParOf" srcId="{194572C8-22B1-48AC-AF20-E06C42B093D5}" destId="{77E5AE12-3BA9-417B-8ACF-D264F635D765}" srcOrd="3" destOrd="0" presId="urn:microsoft.com/office/officeart/2005/8/layout/bProcess3"/>
    <dgm:cxn modelId="{2FAA3347-7AAB-4990-9CD5-C9D30E69223C}" type="presParOf" srcId="{77E5AE12-3BA9-417B-8ACF-D264F635D765}" destId="{D35795D3-DFA7-400B-99BF-9A963280DEE4}" srcOrd="0" destOrd="0" presId="urn:microsoft.com/office/officeart/2005/8/layout/bProcess3"/>
    <dgm:cxn modelId="{2ABCD559-88FD-4F52-8649-9EA4EEC09106}" type="presParOf" srcId="{194572C8-22B1-48AC-AF20-E06C42B093D5}" destId="{B614558E-DBC7-4A0F-900A-1FA37556146A}" srcOrd="4" destOrd="0" presId="urn:microsoft.com/office/officeart/2005/8/layout/bProcess3"/>
    <dgm:cxn modelId="{98D958CC-C9C6-4794-AB9E-B7312E19CDF2}" type="presParOf" srcId="{194572C8-22B1-48AC-AF20-E06C42B093D5}" destId="{CABBF1FB-7D2B-435E-A4AA-0BB59DB60EF7}" srcOrd="5" destOrd="0" presId="urn:microsoft.com/office/officeart/2005/8/layout/bProcess3"/>
    <dgm:cxn modelId="{03B8269D-58EB-4A03-BAFB-0203074CED52}" type="presParOf" srcId="{CABBF1FB-7D2B-435E-A4AA-0BB59DB60EF7}" destId="{7FF53D50-4E84-4799-8069-517FB57679FC}" srcOrd="0" destOrd="0" presId="urn:microsoft.com/office/officeart/2005/8/layout/bProcess3"/>
    <dgm:cxn modelId="{63083648-4FCA-470A-8C1C-6FE414038F6D}" type="presParOf" srcId="{194572C8-22B1-48AC-AF20-E06C42B093D5}" destId="{2C9E116D-9C4D-4CF6-BB50-CD43A225E19B}" srcOrd="6" destOrd="0" presId="urn:microsoft.com/office/officeart/2005/8/layout/bProcess3"/>
    <dgm:cxn modelId="{921C2D96-641A-4943-8FFD-9CE70EBF2D11}" type="presParOf" srcId="{194572C8-22B1-48AC-AF20-E06C42B093D5}" destId="{FBF0C8AD-3E77-4C13-AE91-71692FD8EDDC}" srcOrd="7" destOrd="0" presId="urn:microsoft.com/office/officeart/2005/8/layout/bProcess3"/>
    <dgm:cxn modelId="{1DB1D601-0BB8-40BE-8B72-CE6AF482BE5C}" type="presParOf" srcId="{FBF0C8AD-3E77-4C13-AE91-71692FD8EDDC}" destId="{7D2F33E1-25B4-48B1-AE05-2223118AA759}" srcOrd="0" destOrd="0" presId="urn:microsoft.com/office/officeart/2005/8/layout/bProcess3"/>
    <dgm:cxn modelId="{4F0CFD00-E052-4D60-B63C-7DEE41925DC6}" type="presParOf" srcId="{194572C8-22B1-48AC-AF20-E06C42B093D5}" destId="{B4EDBEC8-EF09-41C8-BCB2-506056B19A09}" srcOrd="8" destOrd="0" presId="urn:microsoft.com/office/officeart/2005/8/layout/bProcess3"/>
    <dgm:cxn modelId="{CD3D53F0-AEE4-4826-8629-4DA4E205C4E4}" type="presParOf" srcId="{194572C8-22B1-48AC-AF20-E06C42B093D5}" destId="{831D07A7-B75B-4987-A781-480597161C09}" srcOrd="9" destOrd="0" presId="urn:microsoft.com/office/officeart/2005/8/layout/bProcess3"/>
    <dgm:cxn modelId="{7E4A3245-65E0-4B01-ACD1-E71E74000F09}" type="presParOf" srcId="{831D07A7-B75B-4987-A781-480597161C09}" destId="{3B16BBDF-5C8A-49D6-AEB7-E653DB4A2A93}" srcOrd="0" destOrd="0" presId="urn:microsoft.com/office/officeart/2005/8/layout/bProcess3"/>
    <dgm:cxn modelId="{7F6ADED8-7065-474E-9D8C-F2B1AA3786FA}" type="presParOf" srcId="{194572C8-22B1-48AC-AF20-E06C42B093D5}" destId="{5AFE4794-BFED-4F25-85BD-2387F156D528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21D311-35DC-436D-888F-DC1BA692E72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B4D086D-CC02-431C-A05A-99B9EDF9CAD8}">
      <dgm:prSet phldrT="[Text]"/>
      <dgm:spPr/>
      <dgm:t>
        <a:bodyPr/>
        <a:lstStyle/>
        <a:p>
          <a:r>
            <a:rPr lang="en-US" dirty="0" smtClean="0"/>
            <a:t>Sales Order</a:t>
          </a:r>
          <a:endParaRPr lang="en-US" dirty="0"/>
        </a:p>
      </dgm:t>
    </dgm:pt>
    <dgm:pt modelId="{E45DA3D3-1D0C-40F4-A45C-873AA05B18A5}" type="parTrans" cxnId="{1E655BB3-8731-4F81-82B0-15FF9D1E5F8F}">
      <dgm:prSet/>
      <dgm:spPr/>
      <dgm:t>
        <a:bodyPr/>
        <a:lstStyle/>
        <a:p>
          <a:endParaRPr lang="en-US"/>
        </a:p>
      </dgm:t>
    </dgm:pt>
    <dgm:pt modelId="{774EA593-80F8-42CF-8FC8-694160C2E397}" type="sibTrans" cxnId="{1E655BB3-8731-4F81-82B0-15FF9D1E5F8F}">
      <dgm:prSet/>
      <dgm:spPr/>
      <dgm:t>
        <a:bodyPr/>
        <a:lstStyle/>
        <a:p>
          <a:endParaRPr lang="en-US"/>
        </a:p>
      </dgm:t>
    </dgm:pt>
    <dgm:pt modelId="{9CCF365F-8FF7-4F84-92C9-23112D086A09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Outbound Shipment</a:t>
          </a:r>
          <a:endParaRPr lang="en-US" dirty="0"/>
        </a:p>
      </dgm:t>
    </dgm:pt>
    <dgm:pt modelId="{23506769-5454-4545-91D2-D84961387D1A}" type="parTrans" cxnId="{F7F11A4F-F20D-40BC-862B-70C44F493012}">
      <dgm:prSet/>
      <dgm:spPr/>
      <dgm:t>
        <a:bodyPr/>
        <a:lstStyle/>
        <a:p>
          <a:endParaRPr lang="en-US"/>
        </a:p>
      </dgm:t>
    </dgm:pt>
    <dgm:pt modelId="{A242DE01-4558-4B4E-B14A-5CBED0FF5DDD}" type="sibTrans" cxnId="{F7F11A4F-F20D-40BC-862B-70C44F493012}">
      <dgm:prSet/>
      <dgm:spPr/>
      <dgm:t>
        <a:bodyPr/>
        <a:lstStyle/>
        <a:p>
          <a:endParaRPr lang="en-US"/>
        </a:p>
      </dgm:t>
    </dgm:pt>
    <dgm:pt modelId="{208C8F80-789C-46D6-94ED-50A29D00B2A1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Pick Task</a:t>
          </a:r>
          <a:endParaRPr lang="en-US" dirty="0"/>
        </a:p>
      </dgm:t>
    </dgm:pt>
    <dgm:pt modelId="{1602B637-4D19-44A9-B6D1-776FD40EE7BA}" type="parTrans" cxnId="{E636ED53-19E8-4423-96B0-76A31093EA9F}">
      <dgm:prSet/>
      <dgm:spPr/>
      <dgm:t>
        <a:bodyPr/>
        <a:lstStyle/>
        <a:p>
          <a:endParaRPr lang="en-US"/>
        </a:p>
      </dgm:t>
    </dgm:pt>
    <dgm:pt modelId="{BB6B8646-985F-4DB6-8F40-67EDEED74376}" type="sibTrans" cxnId="{E636ED53-19E8-4423-96B0-76A31093EA9F}">
      <dgm:prSet/>
      <dgm:spPr/>
      <dgm:t>
        <a:bodyPr/>
        <a:lstStyle/>
        <a:p>
          <a:endParaRPr lang="en-US"/>
        </a:p>
      </dgm:t>
    </dgm:pt>
    <dgm:pt modelId="{7A2EC2C3-1743-4C2D-893D-9763AF2DDD42}">
      <dgm:prSet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Item Fulfillment</a:t>
          </a:r>
          <a:endParaRPr lang="en-US" dirty="0"/>
        </a:p>
      </dgm:t>
    </dgm:pt>
    <dgm:pt modelId="{6BD98C97-03FE-4900-B4F5-5C6845AA10CB}" type="parTrans" cxnId="{0DBB6DEB-7751-4FB0-BE7A-25DB3BEBFB20}">
      <dgm:prSet/>
      <dgm:spPr/>
      <dgm:t>
        <a:bodyPr/>
        <a:lstStyle/>
        <a:p>
          <a:endParaRPr lang="en-US"/>
        </a:p>
      </dgm:t>
    </dgm:pt>
    <dgm:pt modelId="{5526414A-450D-4A6E-80AF-B97AC4B01A34}" type="sibTrans" cxnId="{0DBB6DEB-7751-4FB0-BE7A-25DB3BEBFB20}">
      <dgm:prSet/>
      <dgm:spPr/>
      <dgm:t>
        <a:bodyPr/>
        <a:lstStyle/>
        <a:p>
          <a:endParaRPr lang="en-US"/>
        </a:p>
      </dgm:t>
    </dgm:pt>
    <dgm:pt modelId="{F98EF00F-7BF3-4306-B75E-F53E04DA1C35}" type="pres">
      <dgm:prSet presAssocID="{1121D311-35DC-436D-888F-DC1BA692E72D}" presName="Name0" presStyleCnt="0">
        <dgm:presLayoutVars>
          <dgm:dir/>
          <dgm:resizeHandles val="exact"/>
        </dgm:presLayoutVars>
      </dgm:prSet>
      <dgm:spPr/>
    </dgm:pt>
    <dgm:pt modelId="{F6CBDE01-FF20-4314-9EB8-1FE70E9CD565}" type="pres">
      <dgm:prSet presAssocID="{AB4D086D-CC02-431C-A05A-99B9EDF9CAD8}" presName="node" presStyleLbl="node1" presStyleIdx="0" presStyleCnt="4" custLinFactX="-38529" custLinFactNeighborX="-100000" custLinFactNeighborY="-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55090-F2E4-4983-99FA-B14CDE1A100F}" type="pres">
      <dgm:prSet presAssocID="{774EA593-80F8-42CF-8FC8-694160C2E39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B07F953-9D69-4EF3-AE96-1C4E141B7CA2}" type="pres">
      <dgm:prSet presAssocID="{774EA593-80F8-42CF-8FC8-694160C2E39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09C8465-30E5-4974-938F-03C21ADF19CB}" type="pres">
      <dgm:prSet presAssocID="{208C8F80-789C-46D6-94ED-50A29D00B2A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501C7B-00A2-4CC0-99CD-F457A19118F0}" type="pres">
      <dgm:prSet presAssocID="{BB6B8646-985F-4DB6-8F40-67EDEED7437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ECB843F-56C2-4024-B994-8D0D5D7D468F}" type="pres">
      <dgm:prSet presAssocID="{BB6B8646-985F-4DB6-8F40-67EDEED7437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EF3EFFC-761E-47E1-BE35-3101A7BCFA8C}" type="pres">
      <dgm:prSet presAssocID="{7A2EC2C3-1743-4C2D-893D-9763AF2DDD4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44E19-1228-41C5-80AD-039FA97AEFA3}" type="pres">
      <dgm:prSet presAssocID="{5526414A-450D-4A6E-80AF-B97AC4B01A3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0A853E38-6AB1-4E27-9FEE-6C5312FAB690}" type="pres">
      <dgm:prSet presAssocID="{5526414A-450D-4A6E-80AF-B97AC4B01A3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850BDCA-F6A1-4961-BDC8-2CDDCCE1FD02}" type="pres">
      <dgm:prSet presAssocID="{9CCF365F-8FF7-4F84-92C9-23112D086A0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A01B5F-4D70-4209-BDD3-D567E8A87C52}" type="presOf" srcId="{7A2EC2C3-1743-4C2D-893D-9763AF2DDD42}" destId="{BEF3EFFC-761E-47E1-BE35-3101A7BCFA8C}" srcOrd="0" destOrd="0" presId="urn:microsoft.com/office/officeart/2005/8/layout/process1"/>
    <dgm:cxn modelId="{249E37C6-63BB-49C5-A009-D6D0E0C77B32}" type="presOf" srcId="{208C8F80-789C-46D6-94ED-50A29D00B2A1}" destId="{109C8465-30E5-4974-938F-03C21ADF19CB}" srcOrd="0" destOrd="0" presId="urn:microsoft.com/office/officeart/2005/8/layout/process1"/>
    <dgm:cxn modelId="{821A442A-3BBA-433C-A33B-538B83AD59D1}" type="presOf" srcId="{774EA593-80F8-42CF-8FC8-694160C2E397}" destId="{7B07F953-9D69-4EF3-AE96-1C4E141B7CA2}" srcOrd="1" destOrd="0" presId="urn:microsoft.com/office/officeart/2005/8/layout/process1"/>
    <dgm:cxn modelId="{F7F11A4F-F20D-40BC-862B-70C44F493012}" srcId="{1121D311-35DC-436D-888F-DC1BA692E72D}" destId="{9CCF365F-8FF7-4F84-92C9-23112D086A09}" srcOrd="3" destOrd="0" parTransId="{23506769-5454-4545-91D2-D84961387D1A}" sibTransId="{A242DE01-4558-4B4E-B14A-5CBED0FF5DDD}"/>
    <dgm:cxn modelId="{E636ED53-19E8-4423-96B0-76A31093EA9F}" srcId="{1121D311-35DC-436D-888F-DC1BA692E72D}" destId="{208C8F80-789C-46D6-94ED-50A29D00B2A1}" srcOrd="1" destOrd="0" parTransId="{1602B637-4D19-44A9-B6D1-776FD40EE7BA}" sibTransId="{BB6B8646-985F-4DB6-8F40-67EDEED74376}"/>
    <dgm:cxn modelId="{092DF42B-A668-4663-A0EF-206172E02307}" type="presOf" srcId="{9CCF365F-8FF7-4F84-92C9-23112D086A09}" destId="{4850BDCA-F6A1-4961-BDC8-2CDDCCE1FD02}" srcOrd="0" destOrd="0" presId="urn:microsoft.com/office/officeart/2005/8/layout/process1"/>
    <dgm:cxn modelId="{CCBA098D-FDB4-4400-8074-AFF989A837AF}" type="presOf" srcId="{5526414A-450D-4A6E-80AF-B97AC4B01A34}" destId="{5BB44E19-1228-41C5-80AD-039FA97AEFA3}" srcOrd="0" destOrd="0" presId="urn:microsoft.com/office/officeart/2005/8/layout/process1"/>
    <dgm:cxn modelId="{0DBB6DEB-7751-4FB0-BE7A-25DB3BEBFB20}" srcId="{1121D311-35DC-436D-888F-DC1BA692E72D}" destId="{7A2EC2C3-1743-4C2D-893D-9763AF2DDD42}" srcOrd="2" destOrd="0" parTransId="{6BD98C97-03FE-4900-B4F5-5C6845AA10CB}" sibTransId="{5526414A-450D-4A6E-80AF-B97AC4B01A34}"/>
    <dgm:cxn modelId="{5294EC2A-E4B7-4534-9EC6-62B4D0B5A52D}" type="presOf" srcId="{AB4D086D-CC02-431C-A05A-99B9EDF9CAD8}" destId="{F6CBDE01-FF20-4314-9EB8-1FE70E9CD565}" srcOrd="0" destOrd="0" presId="urn:microsoft.com/office/officeart/2005/8/layout/process1"/>
    <dgm:cxn modelId="{79C19557-2F50-4851-8BE7-39C8CDC284AA}" type="presOf" srcId="{BB6B8646-985F-4DB6-8F40-67EDEED74376}" destId="{6ECB843F-56C2-4024-B994-8D0D5D7D468F}" srcOrd="1" destOrd="0" presId="urn:microsoft.com/office/officeart/2005/8/layout/process1"/>
    <dgm:cxn modelId="{6ABE1268-C082-492E-81C4-809B73D6683B}" type="presOf" srcId="{BB6B8646-985F-4DB6-8F40-67EDEED74376}" destId="{7C501C7B-00A2-4CC0-99CD-F457A19118F0}" srcOrd="0" destOrd="0" presId="urn:microsoft.com/office/officeart/2005/8/layout/process1"/>
    <dgm:cxn modelId="{CEBF295A-9AA1-4B0D-A1D2-4F2E92B8DDC3}" type="presOf" srcId="{5526414A-450D-4A6E-80AF-B97AC4B01A34}" destId="{0A853E38-6AB1-4E27-9FEE-6C5312FAB690}" srcOrd="1" destOrd="0" presId="urn:microsoft.com/office/officeart/2005/8/layout/process1"/>
    <dgm:cxn modelId="{1E655BB3-8731-4F81-82B0-15FF9D1E5F8F}" srcId="{1121D311-35DC-436D-888F-DC1BA692E72D}" destId="{AB4D086D-CC02-431C-A05A-99B9EDF9CAD8}" srcOrd="0" destOrd="0" parTransId="{E45DA3D3-1D0C-40F4-A45C-873AA05B18A5}" sibTransId="{774EA593-80F8-42CF-8FC8-694160C2E397}"/>
    <dgm:cxn modelId="{A0A76576-3209-4E65-B185-47D211E2E781}" type="presOf" srcId="{774EA593-80F8-42CF-8FC8-694160C2E397}" destId="{A4355090-F2E4-4983-99FA-B14CDE1A100F}" srcOrd="0" destOrd="0" presId="urn:microsoft.com/office/officeart/2005/8/layout/process1"/>
    <dgm:cxn modelId="{492B7E65-68DE-4F02-A326-630C7E2C64D7}" type="presOf" srcId="{1121D311-35DC-436D-888F-DC1BA692E72D}" destId="{F98EF00F-7BF3-4306-B75E-F53E04DA1C35}" srcOrd="0" destOrd="0" presId="urn:microsoft.com/office/officeart/2005/8/layout/process1"/>
    <dgm:cxn modelId="{85E690E9-4C03-437F-BF54-91DE65ABFBF5}" type="presParOf" srcId="{F98EF00F-7BF3-4306-B75E-F53E04DA1C35}" destId="{F6CBDE01-FF20-4314-9EB8-1FE70E9CD565}" srcOrd="0" destOrd="0" presId="urn:microsoft.com/office/officeart/2005/8/layout/process1"/>
    <dgm:cxn modelId="{A8B794B9-D4B1-4416-B374-8D2A303BB311}" type="presParOf" srcId="{F98EF00F-7BF3-4306-B75E-F53E04DA1C35}" destId="{A4355090-F2E4-4983-99FA-B14CDE1A100F}" srcOrd="1" destOrd="0" presId="urn:microsoft.com/office/officeart/2005/8/layout/process1"/>
    <dgm:cxn modelId="{46B4F155-6550-4FBD-A96B-22C3826CADDF}" type="presParOf" srcId="{A4355090-F2E4-4983-99FA-B14CDE1A100F}" destId="{7B07F953-9D69-4EF3-AE96-1C4E141B7CA2}" srcOrd="0" destOrd="0" presId="urn:microsoft.com/office/officeart/2005/8/layout/process1"/>
    <dgm:cxn modelId="{B8B98BCC-2FC7-4381-8EE0-631A89CF95E4}" type="presParOf" srcId="{F98EF00F-7BF3-4306-B75E-F53E04DA1C35}" destId="{109C8465-30E5-4974-938F-03C21ADF19CB}" srcOrd="2" destOrd="0" presId="urn:microsoft.com/office/officeart/2005/8/layout/process1"/>
    <dgm:cxn modelId="{85F6AE13-3B8C-41ED-9167-2F6B9487D2D5}" type="presParOf" srcId="{F98EF00F-7BF3-4306-B75E-F53E04DA1C35}" destId="{7C501C7B-00A2-4CC0-99CD-F457A19118F0}" srcOrd="3" destOrd="0" presId="urn:microsoft.com/office/officeart/2005/8/layout/process1"/>
    <dgm:cxn modelId="{258AAC18-A4A3-42AA-83BC-541E916EDD1C}" type="presParOf" srcId="{7C501C7B-00A2-4CC0-99CD-F457A19118F0}" destId="{6ECB843F-56C2-4024-B994-8D0D5D7D468F}" srcOrd="0" destOrd="0" presId="urn:microsoft.com/office/officeart/2005/8/layout/process1"/>
    <dgm:cxn modelId="{9D5E641D-0141-4413-89D0-A0D1E131BB49}" type="presParOf" srcId="{F98EF00F-7BF3-4306-B75E-F53E04DA1C35}" destId="{BEF3EFFC-761E-47E1-BE35-3101A7BCFA8C}" srcOrd="4" destOrd="0" presId="urn:microsoft.com/office/officeart/2005/8/layout/process1"/>
    <dgm:cxn modelId="{4FC2EEEE-6181-41FA-A5E3-6E4AC54C37F6}" type="presParOf" srcId="{F98EF00F-7BF3-4306-B75E-F53E04DA1C35}" destId="{5BB44E19-1228-41C5-80AD-039FA97AEFA3}" srcOrd="5" destOrd="0" presId="urn:microsoft.com/office/officeart/2005/8/layout/process1"/>
    <dgm:cxn modelId="{8FDD2E9D-0548-44C2-A6C8-517D79624B2F}" type="presParOf" srcId="{5BB44E19-1228-41C5-80AD-039FA97AEFA3}" destId="{0A853E38-6AB1-4E27-9FEE-6C5312FAB690}" srcOrd="0" destOrd="0" presId="urn:microsoft.com/office/officeart/2005/8/layout/process1"/>
    <dgm:cxn modelId="{1904CFB6-C063-486A-A041-FC5372A346E7}" type="presParOf" srcId="{F98EF00F-7BF3-4306-B75E-F53E04DA1C35}" destId="{4850BDCA-F6A1-4961-BDC8-2CDDCCE1FD0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D4076-4F77-43B2-85F4-DB643E86BA88}">
      <dsp:nvSpPr>
        <dsp:cNvPr id="0" name=""/>
        <dsp:cNvSpPr/>
      </dsp:nvSpPr>
      <dsp:spPr>
        <a:xfrm>
          <a:off x="3395374" y="635325"/>
          <a:ext cx="4902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0250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27478" y="678441"/>
        <a:ext cx="26042" cy="5208"/>
      </dsp:txXfrm>
    </dsp:sp>
    <dsp:sp modelId="{2459FBE2-3238-4BCA-B445-4CDB3EE5071F}">
      <dsp:nvSpPr>
        <dsp:cNvPr id="0" name=""/>
        <dsp:cNvSpPr/>
      </dsp:nvSpPr>
      <dsp:spPr>
        <a:xfrm>
          <a:off x="1132605" y="1674"/>
          <a:ext cx="2264568" cy="1358741"/>
        </a:xfrm>
        <a:prstGeom prst="rect">
          <a:avLst/>
        </a:prstGeom>
        <a:solidFill>
          <a:schemeClr val="accent1">
            <a:tint val="65000"/>
          </a:schemeClr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Sales Order Entered</a:t>
          </a:r>
          <a:endParaRPr lang="en-US" sz="2400" kern="1200" dirty="0"/>
        </a:p>
      </dsp:txBody>
      <dsp:txXfrm>
        <a:off x="1132605" y="1674"/>
        <a:ext cx="2264568" cy="1358741"/>
      </dsp:txXfrm>
    </dsp:sp>
    <dsp:sp modelId="{77E5AE12-3BA9-417B-8ACF-D264F635D765}">
      <dsp:nvSpPr>
        <dsp:cNvPr id="0" name=""/>
        <dsp:cNvSpPr/>
      </dsp:nvSpPr>
      <dsp:spPr>
        <a:xfrm>
          <a:off x="2264890" y="1358616"/>
          <a:ext cx="2785419" cy="490250"/>
        </a:xfrm>
        <a:custGeom>
          <a:avLst/>
          <a:gdLst/>
          <a:ahLst/>
          <a:cxnLst/>
          <a:rect l="0" t="0" r="0" b="0"/>
          <a:pathLst>
            <a:path>
              <a:moveTo>
                <a:pt x="2785419" y="0"/>
              </a:moveTo>
              <a:lnTo>
                <a:pt x="2785419" y="262225"/>
              </a:lnTo>
              <a:lnTo>
                <a:pt x="0" y="262225"/>
              </a:lnTo>
              <a:lnTo>
                <a:pt x="0" y="49025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48818"/>
              <a:satOff val="-796"/>
              <a:lumOff val="590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86757" y="1601137"/>
        <a:ext cx="141684" cy="5208"/>
      </dsp:txXfrm>
    </dsp:sp>
    <dsp:sp modelId="{43F8A4D4-5C4A-4EBB-B069-0AC206C5C8D5}">
      <dsp:nvSpPr>
        <dsp:cNvPr id="0" name=""/>
        <dsp:cNvSpPr/>
      </dsp:nvSpPr>
      <dsp:spPr>
        <a:xfrm>
          <a:off x="3918025" y="1674"/>
          <a:ext cx="2264568" cy="1358741"/>
        </a:xfrm>
        <a:prstGeom prst="rect">
          <a:avLst/>
        </a:prstGeom>
        <a:solidFill>
          <a:schemeClr val="accent3">
            <a:tint val="65000"/>
          </a:schemeClr>
        </a:soli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Order Fulfilled</a:t>
          </a:r>
          <a:endParaRPr lang="en-US" sz="2400" kern="1200" dirty="0"/>
        </a:p>
      </dsp:txBody>
      <dsp:txXfrm>
        <a:off x="3918025" y="1674"/>
        <a:ext cx="2264568" cy="1358741"/>
      </dsp:txXfrm>
    </dsp:sp>
    <dsp:sp modelId="{CABBF1FB-7D2B-435E-A4AA-0BB59DB60EF7}">
      <dsp:nvSpPr>
        <dsp:cNvPr id="0" name=""/>
        <dsp:cNvSpPr/>
      </dsp:nvSpPr>
      <dsp:spPr>
        <a:xfrm>
          <a:off x="3395374" y="2514917"/>
          <a:ext cx="4902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0250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97636"/>
              <a:satOff val="-1592"/>
              <a:lumOff val="1181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27478" y="2558033"/>
        <a:ext cx="26042" cy="5208"/>
      </dsp:txXfrm>
    </dsp:sp>
    <dsp:sp modelId="{B614558E-DBC7-4A0F-900A-1FA37556146A}">
      <dsp:nvSpPr>
        <dsp:cNvPr id="0" name=""/>
        <dsp:cNvSpPr/>
      </dsp:nvSpPr>
      <dsp:spPr>
        <a:xfrm>
          <a:off x="1132605" y="1881266"/>
          <a:ext cx="2264568" cy="1358741"/>
        </a:xfrm>
        <a:prstGeom prst="rect">
          <a:avLst/>
        </a:prstGeom>
        <a:solidFill>
          <a:schemeClr val="accent2">
            <a:tint val="65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Item Fulfillment Created</a:t>
          </a:r>
          <a:endParaRPr lang="en-US" sz="2400" kern="1200" dirty="0"/>
        </a:p>
      </dsp:txBody>
      <dsp:txXfrm>
        <a:off x="1132605" y="1881266"/>
        <a:ext cx="2264568" cy="1358741"/>
      </dsp:txXfrm>
    </dsp:sp>
    <dsp:sp modelId="{FBF0C8AD-3E77-4C13-AE91-71692FD8EDDC}">
      <dsp:nvSpPr>
        <dsp:cNvPr id="0" name=""/>
        <dsp:cNvSpPr/>
      </dsp:nvSpPr>
      <dsp:spPr>
        <a:xfrm>
          <a:off x="2264890" y="3238208"/>
          <a:ext cx="2785419" cy="490250"/>
        </a:xfrm>
        <a:custGeom>
          <a:avLst/>
          <a:gdLst/>
          <a:ahLst/>
          <a:cxnLst/>
          <a:rect l="0" t="0" r="0" b="0"/>
          <a:pathLst>
            <a:path>
              <a:moveTo>
                <a:pt x="2785419" y="0"/>
              </a:moveTo>
              <a:lnTo>
                <a:pt x="2785419" y="262225"/>
              </a:lnTo>
              <a:lnTo>
                <a:pt x="0" y="262225"/>
              </a:lnTo>
              <a:lnTo>
                <a:pt x="0" y="49025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46455"/>
              <a:satOff val="-2387"/>
              <a:lumOff val="1771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86757" y="3480729"/>
        <a:ext cx="141684" cy="5208"/>
      </dsp:txXfrm>
    </dsp:sp>
    <dsp:sp modelId="{2C9E116D-9C4D-4CF6-BB50-CD43A225E19B}">
      <dsp:nvSpPr>
        <dsp:cNvPr id="0" name=""/>
        <dsp:cNvSpPr/>
      </dsp:nvSpPr>
      <dsp:spPr>
        <a:xfrm>
          <a:off x="3918025" y="1881266"/>
          <a:ext cx="2264568" cy="1358741"/>
        </a:xfrm>
        <a:prstGeom prst="rect">
          <a:avLst/>
        </a:prstGeom>
        <a:solidFill>
          <a:schemeClr val="accent4">
            <a:tint val="65000"/>
          </a:schemeClr>
        </a:soli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Outbound Shipment Created</a:t>
          </a:r>
          <a:endParaRPr lang="en-US" sz="2400" kern="1200" dirty="0"/>
        </a:p>
      </dsp:txBody>
      <dsp:txXfrm>
        <a:off x="3918025" y="1881266"/>
        <a:ext cx="2264568" cy="1358741"/>
      </dsp:txXfrm>
    </dsp:sp>
    <dsp:sp modelId="{831D07A7-B75B-4987-A781-480597161C09}">
      <dsp:nvSpPr>
        <dsp:cNvPr id="0" name=""/>
        <dsp:cNvSpPr/>
      </dsp:nvSpPr>
      <dsp:spPr>
        <a:xfrm>
          <a:off x="3395374" y="4394509"/>
          <a:ext cx="4902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0250" y="45720"/>
              </a:lnTo>
            </a:path>
          </a:pathLst>
        </a:custGeom>
        <a:noFill/>
        <a:ln w="9525" cap="flat" cmpd="sng" algn="ctr">
          <a:solidFill>
            <a:schemeClr val="accent1">
              <a:shade val="90000"/>
              <a:hueOff val="195273"/>
              <a:satOff val="-3183"/>
              <a:lumOff val="2362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27478" y="4437625"/>
        <a:ext cx="26042" cy="5208"/>
      </dsp:txXfrm>
    </dsp:sp>
    <dsp:sp modelId="{B4EDBEC8-EF09-41C8-BCB2-506056B19A09}">
      <dsp:nvSpPr>
        <dsp:cNvPr id="0" name=""/>
        <dsp:cNvSpPr/>
      </dsp:nvSpPr>
      <dsp:spPr>
        <a:xfrm>
          <a:off x="1132605" y="3760858"/>
          <a:ext cx="2264568" cy="1358741"/>
        </a:xfrm>
        <a:prstGeom prst="rect">
          <a:avLst/>
        </a:prstGeom>
        <a:solidFill>
          <a:schemeClr val="accent6">
            <a:tint val="65000"/>
          </a:schemeClr>
        </a:soli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Order Shipped</a:t>
          </a:r>
          <a:endParaRPr lang="en-US" sz="2400" kern="1200" dirty="0"/>
        </a:p>
      </dsp:txBody>
      <dsp:txXfrm>
        <a:off x="1132605" y="3760858"/>
        <a:ext cx="2264568" cy="1358741"/>
      </dsp:txXfrm>
    </dsp:sp>
    <dsp:sp modelId="{5AFE4794-BFED-4F25-85BD-2387F156D528}">
      <dsp:nvSpPr>
        <dsp:cNvPr id="0" name=""/>
        <dsp:cNvSpPr/>
      </dsp:nvSpPr>
      <dsp:spPr>
        <a:xfrm>
          <a:off x="3918025" y="3760858"/>
          <a:ext cx="2264568" cy="1358741"/>
        </a:xfrm>
        <a:prstGeom prst="rect">
          <a:avLst/>
        </a:prstGeom>
        <a:solidFill>
          <a:schemeClr val="accent5">
            <a:tint val="65000"/>
          </a:schemeClr>
        </a:soli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Invoice Created</a:t>
          </a:r>
          <a:endParaRPr lang="en-US" sz="2400" kern="1200" dirty="0"/>
        </a:p>
      </dsp:txBody>
      <dsp:txXfrm>
        <a:off x="3918025" y="3760858"/>
        <a:ext cx="2264568" cy="13587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BDE01-FF20-4314-9EB8-1FE70E9CD565}">
      <dsp:nvSpPr>
        <dsp:cNvPr id="0" name=""/>
        <dsp:cNvSpPr/>
      </dsp:nvSpPr>
      <dsp:spPr>
        <a:xfrm>
          <a:off x="0" y="0"/>
          <a:ext cx="2145891" cy="979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Sales Order</a:t>
          </a:r>
          <a:endParaRPr lang="en-US" sz="2500" kern="1200" dirty="0"/>
        </a:p>
      </dsp:txBody>
      <dsp:txXfrm>
        <a:off x="28696" y="28696"/>
        <a:ext cx="2088499" cy="922346"/>
      </dsp:txXfrm>
    </dsp:sp>
    <dsp:sp modelId="{A4355090-F2E4-4983-99FA-B14CDE1A100F}">
      <dsp:nvSpPr>
        <dsp:cNvPr id="0" name=""/>
        <dsp:cNvSpPr/>
      </dsp:nvSpPr>
      <dsp:spPr>
        <a:xfrm>
          <a:off x="2361707" y="223778"/>
          <a:ext cx="457530" cy="5321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361707" y="330214"/>
        <a:ext cx="320271" cy="319309"/>
      </dsp:txXfrm>
    </dsp:sp>
    <dsp:sp modelId="{109C8465-30E5-4974-938F-03C21ADF19CB}">
      <dsp:nvSpPr>
        <dsp:cNvPr id="0" name=""/>
        <dsp:cNvSpPr/>
      </dsp:nvSpPr>
      <dsp:spPr>
        <a:xfrm>
          <a:off x="3009155" y="0"/>
          <a:ext cx="2145891" cy="979738"/>
        </a:xfrm>
        <a:prstGeom prst="roundRect">
          <a:avLst>
            <a:gd name="adj" fmla="val 10000"/>
          </a:avLst>
        </a:prstGeom>
        <a:solidFill>
          <a:schemeClr val="accent2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Pick Task</a:t>
          </a:r>
          <a:endParaRPr lang="en-US" sz="2500" kern="1200" dirty="0"/>
        </a:p>
      </dsp:txBody>
      <dsp:txXfrm>
        <a:off x="3037851" y="28696"/>
        <a:ext cx="2088499" cy="922346"/>
      </dsp:txXfrm>
    </dsp:sp>
    <dsp:sp modelId="{7C501C7B-00A2-4CC0-99CD-F457A19118F0}">
      <dsp:nvSpPr>
        <dsp:cNvPr id="0" name=""/>
        <dsp:cNvSpPr/>
      </dsp:nvSpPr>
      <dsp:spPr>
        <a:xfrm>
          <a:off x="5369636" y="223778"/>
          <a:ext cx="454928" cy="5321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369636" y="330214"/>
        <a:ext cx="318450" cy="319309"/>
      </dsp:txXfrm>
    </dsp:sp>
    <dsp:sp modelId="{BEF3EFFC-761E-47E1-BE35-3101A7BCFA8C}">
      <dsp:nvSpPr>
        <dsp:cNvPr id="0" name=""/>
        <dsp:cNvSpPr/>
      </dsp:nvSpPr>
      <dsp:spPr>
        <a:xfrm>
          <a:off x="6013403" y="0"/>
          <a:ext cx="2145891" cy="979738"/>
        </a:xfrm>
        <a:prstGeom prst="roundRect">
          <a:avLst>
            <a:gd name="adj" fmla="val 10000"/>
          </a:avLst>
        </a:prstGeom>
        <a:solidFill>
          <a:schemeClr val="accent4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Item Fulfillment</a:t>
          </a:r>
          <a:endParaRPr lang="en-US" sz="2500" kern="1200" dirty="0"/>
        </a:p>
      </dsp:txBody>
      <dsp:txXfrm>
        <a:off x="6042099" y="28696"/>
        <a:ext cx="2088499" cy="922346"/>
      </dsp:txXfrm>
    </dsp:sp>
    <dsp:sp modelId="{5BB44E19-1228-41C5-80AD-039FA97AEFA3}">
      <dsp:nvSpPr>
        <dsp:cNvPr id="0" name=""/>
        <dsp:cNvSpPr/>
      </dsp:nvSpPr>
      <dsp:spPr>
        <a:xfrm>
          <a:off x="8373884" y="223778"/>
          <a:ext cx="454928" cy="5321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8373884" y="330214"/>
        <a:ext cx="318450" cy="319309"/>
      </dsp:txXfrm>
    </dsp:sp>
    <dsp:sp modelId="{4850BDCA-F6A1-4961-BDC8-2CDDCCE1FD02}">
      <dsp:nvSpPr>
        <dsp:cNvPr id="0" name=""/>
        <dsp:cNvSpPr/>
      </dsp:nvSpPr>
      <dsp:spPr>
        <a:xfrm>
          <a:off x="9017651" y="0"/>
          <a:ext cx="2145891" cy="979738"/>
        </a:xfrm>
        <a:prstGeom prst="roundRect">
          <a:avLst>
            <a:gd name="adj" fmla="val 10000"/>
          </a:avLst>
        </a:prstGeom>
        <a:solidFill>
          <a:schemeClr val="accent6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Outbound Shipment</a:t>
          </a:r>
          <a:endParaRPr lang="en-US" sz="2500" kern="1200" dirty="0"/>
        </a:p>
      </dsp:txBody>
      <dsp:txXfrm>
        <a:off x="9046347" y="28696"/>
        <a:ext cx="2088499" cy="922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Sales Order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Overview &amp; Troubleshooting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42" y="6234202"/>
            <a:ext cx="2476500" cy="51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792"/>
            <a:ext cx="40081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25" y="495300"/>
            <a:ext cx="3648075" cy="5819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125" y="1762125"/>
            <a:ext cx="36480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Item Fulfillment</a:t>
            </a:r>
          </a:p>
          <a:p>
            <a:r>
              <a:rPr lang="en-US" sz="6000" dirty="0" smtClean="0"/>
              <a:t>Record</a:t>
            </a:r>
          </a:p>
          <a:p>
            <a:endParaRPr lang="en-US" sz="6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0" y="278999"/>
            <a:ext cx="9152134" cy="3302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0" y="4004196"/>
            <a:ext cx="14380186" cy="2621507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flipH="1">
            <a:off x="6858000" y="1114425"/>
            <a:ext cx="790575" cy="342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flipH="1">
            <a:off x="7648575" y="4895850"/>
            <a:ext cx="790575" cy="342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7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25" y="495300"/>
            <a:ext cx="3648075" cy="5819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125" y="1762125"/>
            <a:ext cx="36480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Outbound Shipment</a:t>
            </a:r>
          </a:p>
          <a:p>
            <a:r>
              <a:rPr lang="en-US" sz="6000" dirty="0" smtClean="0"/>
              <a:t>Record</a:t>
            </a:r>
          </a:p>
          <a:p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6496050" y="1115794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Sales Order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399" y="2388632"/>
            <a:ext cx="8124826" cy="22595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010775" y="2388632"/>
            <a:ext cx="752475" cy="34504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152775" y="4324350"/>
            <a:ext cx="914400" cy="3238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4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25" y="495300"/>
            <a:ext cx="3648075" cy="5819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125" y="1762125"/>
            <a:ext cx="36480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Outbound Shipment</a:t>
            </a:r>
          </a:p>
          <a:p>
            <a:r>
              <a:rPr lang="en-US" sz="6000" dirty="0" smtClean="0"/>
              <a:t>Record</a:t>
            </a:r>
          </a:p>
          <a:p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5581650" y="485775"/>
            <a:ext cx="544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Item Fulfillment Record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209675"/>
            <a:ext cx="5153025" cy="51054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476750" y="5547777"/>
            <a:ext cx="762000" cy="3333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25" y="495300"/>
            <a:ext cx="3648075" cy="5819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125" y="1762125"/>
            <a:ext cx="36480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Outbound Shipment</a:t>
            </a:r>
          </a:p>
          <a:p>
            <a:r>
              <a:rPr lang="en-US" sz="6000" dirty="0" smtClean="0"/>
              <a:t>Record</a:t>
            </a:r>
          </a:p>
          <a:p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716488"/>
            <a:ext cx="10334625" cy="4962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2875" y="2771775"/>
            <a:ext cx="342900" cy="3429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8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25" y="495300"/>
            <a:ext cx="3648075" cy="5819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125" y="1762125"/>
            <a:ext cx="3648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Invoice</a:t>
            </a:r>
          </a:p>
          <a:p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6915150" y="1600542"/>
            <a:ext cx="544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Sales Order</a:t>
            </a:r>
            <a:endParaRPr lang="en-US" sz="3600" dirty="0"/>
          </a:p>
        </p:txBody>
      </p:sp>
      <p:sp>
        <p:nvSpPr>
          <p:cNvPr id="8" name="Right Arrow 7"/>
          <p:cNvSpPr/>
          <p:nvPr/>
        </p:nvSpPr>
        <p:spPr>
          <a:xfrm>
            <a:off x="1928813" y="4423827"/>
            <a:ext cx="762000" cy="3333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13" y="2731621"/>
            <a:ext cx="9501187" cy="23431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639300" y="2933700"/>
            <a:ext cx="942975" cy="29527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25" y="495300"/>
            <a:ext cx="3648075" cy="5819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125" y="1762125"/>
            <a:ext cx="3648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Invoice</a:t>
            </a:r>
          </a:p>
          <a:p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212" y="1090612"/>
            <a:ext cx="884872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3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95565" y="1846056"/>
            <a:ext cx="2147888" cy="326548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u="sng" dirty="0" smtClean="0">
                <a:solidFill>
                  <a:schemeClr val="tx1"/>
                </a:solidFill>
              </a:rPr>
              <a:t>Sales Order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*Access the Sales Order through various ways including Master Order Tracker, </a:t>
            </a:r>
            <a:r>
              <a:rPr lang="en-US" sz="1400" dirty="0" err="1" smtClean="0">
                <a:solidFill>
                  <a:schemeClr val="tx1"/>
                </a:solidFill>
              </a:rPr>
              <a:t>ShipEngine</a:t>
            </a:r>
            <a:r>
              <a:rPr lang="en-US" sz="1400" dirty="0" smtClean="0">
                <a:solidFill>
                  <a:schemeClr val="tx1"/>
                </a:solidFill>
              </a:rPr>
              <a:t> or global search.</a:t>
            </a:r>
          </a:p>
          <a:p>
            <a:pPr marL="0" indent="0">
              <a:buNone/>
            </a:pPr>
            <a:r>
              <a:rPr lang="en-US" sz="1400" b="1" u="sng" dirty="0" smtClean="0">
                <a:solidFill>
                  <a:schemeClr val="tx1"/>
                </a:solidFill>
              </a:rPr>
              <a:t>System Information</a:t>
            </a:r>
            <a:r>
              <a:rPr lang="en-US" sz="1400" b="1" dirty="0" smtClean="0">
                <a:solidFill>
                  <a:schemeClr val="tx1"/>
                </a:solidFill>
              </a:rPr>
              <a:t>: </a:t>
            </a:r>
            <a:r>
              <a:rPr lang="en-US" sz="1400" dirty="0" smtClean="0">
                <a:solidFill>
                  <a:schemeClr val="tx1"/>
                </a:solidFill>
              </a:rPr>
              <a:t>Subtab on Sales Order is </a:t>
            </a:r>
            <a:r>
              <a:rPr lang="en-US" sz="1400" b="1" i="1" dirty="0" smtClean="0">
                <a:solidFill>
                  <a:schemeClr val="tx1"/>
                </a:solidFill>
              </a:rPr>
              <a:t>System Information</a:t>
            </a:r>
            <a:r>
              <a:rPr lang="en-US" sz="1400" dirty="0" smtClean="0">
                <a:solidFill>
                  <a:schemeClr val="tx1"/>
                </a:solidFill>
              </a:rPr>
              <a:t>. It will show activity from time of data entry of the order through billing (including release date/time)</a:t>
            </a:r>
          </a:p>
          <a:p>
            <a:endParaRPr lang="en-US" sz="1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80544637"/>
              </p:ext>
            </p:extLst>
          </p:nvPr>
        </p:nvGraphicFramePr>
        <p:xfrm>
          <a:off x="694187" y="719667"/>
          <a:ext cx="11168451" cy="97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ubtitle 2"/>
          <p:cNvSpPr txBox="1">
            <a:spLocks/>
          </p:cNvSpPr>
          <p:nvPr/>
        </p:nvSpPr>
        <p:spPr>
          <a:xfrm>
            <a:off x="3701871" y="1846446"/>
            <a:ext cx="2147977" cy="326509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u="sng" dirty="0" smtClean="0"/>
              <a:t>Pick Task</a:t>
            </a:r>
          </a:p>
          <a:p>
            <a:r>
              <a:rPr lang="en-US" sz="1400" dirty="0" smtClean="0"/>
              <a:t>*Access the Pick Task through </a:t>
            </a:r>
            <a:r>
              <a:rPr lang="en-US" sz="1400" b="1" i="1" dirty="0" err="1" smtClean="0"/>
              <a:t>RFSmart</a:t>
            </a:r>
            <a:r>
              <a:rPr lang="en-US" sz="1400" dirty="0" smtClean="0"/>
              <a:t> subtab on the Sales Order.</a:t>
            </a:r>
          </a:p>
          <a:p>
            <a:r>
              <a:rPr lang="en-US" sz="1400" b="1" u="sng" dirty="0" smtClean="0"/>
              <a:t>System Information</a:t>
            </a:r>
            <a:r>
              <a:rPr lang="en-US" sz="1400" b="1" dirty="0" smtClean="0"/>
              <a:t>: </a:t>
            </a:r>
            <a:r>
              <a:rPr lang="en-US" sz="1400" dirty="0" smtClean="0"/>
              <a:t>Subtab on pick task is </a:t>
            </a:r>
            <a:r>
              <a:rPr lang="en-US" sz="1400" b="1" i="1" dirty="0" smtClean="0"/>
              <a:t>Notes</a:t>
            </a:r>
            <a:r>
              <a:rPr lang="en-US" sz="1400" dirty="0" smtClean="0"/>
              <a:t> then select </a:t>
            </a:r>
            <a:r>
              <a:rPr lang="en-US" sz="1400" b="1" i="1" dirty="0" smtClean="0"/>
              <a:t>System Notes</a:t>
            </a:r>
            <a:r>
              <a:rPr lang="en-US" sz="1400" dirty="0" smtClean="0"/>
              <a:t>. This will show activity from time of task creation until it is submitted by the picker.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708266" y="1825027"/>
            <a:ext cx="2147977" cy="326509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u="sng" dirty="0" smtClean="0"/>
              <a:t>Item Fulfillment</a:t>
            </a:r>
          </a:p>
          <a:p>
            <a:r>
              <a:rPr lang="en-US" sz="1400" dirty="0" smtClean="0"/>
              <a:t>*Access through Sales Order subtab </a:t>
            </a:r>
            <a:r>
              <a:rPr lang="en-US" sz="1400" b="1" i="1" dirty="0" smtClean="0"/>
              <a:t>Related Records</a:t>
            </a:r>
          </a:p>
          <a:p>
            <a:r>
              <a:rPr lang="en-US" sz="1400" b="1" u="sng" dirty="0" smtClean="0"/>
              <a:t>System Information</a:t>
            </a:r>
            <a:r>
              <a:rPr lang="en-US" sz="1400" b="1" dirty="0" smtClean="0"/>
              <a:t>:   </a:t>
            </a:r>
            <a:r>
              <a:rPr lang="en-US" sz="1400" dirty="0" smtClean="0"/>
              <a:t>Subtab on Item Fulfillment is </a:t>
            </a:r>
            <a:r>
              <a:rPr lang="en-US" sz="1400" b="1" i="1" dirty="0" smtClean="0"/>
              <a:t>System Information</a:t>
            </a:r>
            <a:r>
              <a:rPr lang="en-US" sz="1400" dirty="0" smtClean="0"/>
              <a:t>. It will show activity from time of task being submitted through data being pushed to Outbound Shipment record. </a:t>
            </a:r>
          </a:p>
          <a:p>
            <a:r>
              <a:rPr lang="en-US" sz="1400" b="1" dirty="0" smtClean="0"/>
              <a:t>Note: </a:t>
            </a:r>
            <a:r>
              <a:rPr lang="en-US" sz="1400" dirty="0" smtClean="0"/>
              <a:t>Probably will not use this record in research often.</a:t>
            </a:r>
          </a:p>
          <a:p>
            <a:endParaRPr lang="en-US" sz="1400" dirty="0" smtClean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714661" y="1948852"/>
            <a:ext cx="2147977" cy="326509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u="sng" dirty="0" smtClean="0"/>
              <a:t>Outbound Shipment</a:t>
            </a:r>
          </a:p>
          <a:p>
            <a:r>
              <a:rPr lang="en-US" sz="1400" dirty="0" smtClean="0"/>
              <a:t>*Access through Sales Order subtab of </a:t>
            </a:r>
            <a:r>
              <a:rPr lang="en-US" sz="1400" b="1" i="1" dirty="0" smtClean="0"/>
              <a:t>Related Records</a:t>
            </a:r>
            <a:r>
              <a:rPr lang="en-US" sz="1400" dirty="0" smtClean="0"/>
              <a:t> or from Item Fulfillment link</a:t>
            </a:r>
          </a:p>
          <a:p>
            <a:r>
              <a:rPr lang="en-US" sz="1400" b="1" u="sng" dirty="0" smtClean="0"/>
              <a:t>System Information</a:t>
            </a:r>
            <a:r>
              <a:rPr lang="en-US" sz="1400" b="1" dirty="0" smtClean="0"/>
              <a:t>: </a:t>
            </a:r>
            <a:r>
              <a:rPr lang="en-US" sz="1400" dirty="0" smtClean="0"/>
              <a:t>Subtab on Outbound Shipment is </a:t>
            </a:r>
            <a:r>
              <a:rPr lang="en-US" sz="1400" b="1" i="1" dirty="0" smtClean="0"/>
              <a:t>System Information</a:t>
            </a:r>
            <a:r>
              <a:rPr lang="en-US" sz="1400" dirty="0" smtClean="0"/>
              <a:t>. It will show activity from time of creation from Item Fulfillment record to being marked as shipped.</a:t>
            </a:r>
          </a:p>
          <a:p>
            <a:endParaRPr lang="en-US" sz="1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66700" y="70825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Research Tip: System Information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23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70825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Research Tip: Master Order Tracker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594046"/>
            <a:ext cx="12053887" cy="568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6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70825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Research Tip: Master Order Tracker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785812"/>
            <a:ext cx="6334125" cy="2028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3390900"/>
            <a:ext cx="60960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70825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Research Tip: Macola versus NetSuite Order Status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594045"/>
            <a:ext cx="99441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0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 Sales Order Process Overview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530824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494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25" y="495300"/>
            <a:ext cx="11134725" cy="5819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00450" y="2219325"/>
            <a:ext cx="3781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Questions?</a:t>
            </a:r>
          </a:p>
          <a:p>
            <a:endParaRPr lang="en-US" sz="6000" dirty="0"/>
          </a:p>
        </p:txBody>
      </p:sp>
      <p:pic>
        <p:nvPicPr>
          <p:cNvPr id="6" name="Picture 5" descr="&lt;strong&gt;Questions&lt;/strong&gt; at the heart of learning — The Learner's W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62" y="3633828"/>
            <a:ext cx="5448299" cy="181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2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25" y="495300"/>
            <a:ext cx="3648075" cy="5819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3850" y="1762125"/>
            <a:ext cx="34480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Sales Order </a:t>
            </a:r>
          </a:p>
          <a:p>
            <a:endParaRPr lang="en-US" sz="6000" dirty="0"/>
          </a:p>
          <a:p>
            <a:r>
              <a:rPr lang="en-US" sz="4000" dirty="0" smtClean="0"/>
              <a:t>Sales Order Status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123" y="1598155"/>
            <a:ext cx="14570703" cy="322353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9925050" y="2419350"/>
            <a:ext cx="609600" cy="4095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flipV="1">
            <a:off x="6591299" y="3009901"/>
            <a:ext cx="295275" cy="6286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3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25" y="495300"/>
            <a:ext cx="3648075" cy="5819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126" y="1762125"/>
            <a:ext cx="36480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Sales Order</a:t>
            </a:r>
          </a:p>
          <a:p>
            <a:endParaRPr lang="en-US" sz="6000" dirty="0"/>
          </a:p>
          <a:p>
            <a:r>
              <a:rPr lang="en-US" sz="4000" dirty="0" smtClean="0"/>
              <a:t>Sales Order Status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621" y="1548626"/>
            <a:ext cx="14517358" cy="320829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H="1">
            <a:off x="10429875" y="2409825"/>
            <a:ext cx="695325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25" y="495300"/>
            <a:ext cx="3648075" cy="5819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199" y="1390650"/>
            <a:ext cx="32099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Sales Order</a:t>
            </a:r>
          </a:p>
          <a:p>
            <a:endParaRPr lang="en-US" sz="6000" dirty="0"/>
          </a:p>
          <a:p>
            <a:r>
              <a:rPr lang="en-US" sz="4000" dirty="0" smtClean="0"/>
              <a:t>Validation Status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859" y="2976410"/>
            <a:ext cx="2202371" cy="17527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10859" y="3210430"/>
            <a:ext cx="939261" cy="27622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064" y="4095902"/>
            <a:ext cx="2095682" cy="18518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53064" y="4352925"/>
            <a:ext cx="847908" cy="25717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92035" y="495300"/>
            <a:ext cx="553402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Validation Process Checks</a:t>
            </a:r>
            <a:r>
              <a:rPr lang="en-US" dirty="0" smtClean="0"/>
              <a:t>: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Address (general P.O. box)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Pricing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Required Multiples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Exclusivity/Restriction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42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25" y="495300"/>
            <a:ext cx="3648075" cy="5819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125" y="1762125"/>
            <a:ext cx="36480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Sales Order </a:t>
            </a:r>
          </a:p>
          <a:p>
            <a:endParaRPr lang="en-US" sz="6000" dirty="0"/>
          </a:p>
          <a:p>
            <a:r>
              <a:rPr lang="en-US" sz="4000" dirty="0" smtClean="0"/>
              <a:t>Order Release Status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309" y="1762125"/>
            <a:ext cx="2095682" cy="1851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825" y="4140904"/>
            <a:ext cx="1950889" cy="17146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24309" y="2411810"/>
            <a:ext cx="1009741" cy="3885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05825" y="4781550"/>
            <a:ext cx="1133475" cy="35242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7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25" y="495300"/>
            <a:ext cx="3648075" cy="5819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125" y="1762125"/>
            <a:ext cx="3648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Fulfillment</a:t>
            </a:r>
          </a:p>
          <a:p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4362450" y="495300"/>
            <a:ext cx="593407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Fulfillment Paths: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Advantus Task Picking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DSDC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Bulk Fulfillment 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Native Fulfillment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Pick/Pack/Ship*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2832331"/>
            <a:ext cx="8477250" cy="38446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991350" y="5495925"/>
            <a:ext cx="676275" cy="23812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25" y="495300"/>
            <a:ext cx="3648075" cy="5819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125" y="1762125"/>
            <a:ext cx="3648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Fulfillment</a:t>
            </a:r>
          </a:p>
          <a:p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63" y="3176290"/>
            <a:ext cx="14357324" cy="2286198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6477000" y="4028876"/>
            <a:ext cx="333375" cy="5810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25" y="495300"/>
            <a:ext cx="3648075" cy="5819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125" y="1762125"/>
            <a:ext cx="36480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Item Fulfillment</a:t>
            </a:r>
          </a:p>
          <a:p>
            <a:r>
              <a:rPr lang="en-US" sz="6000" dirty="0" smtClean="0"/>
              <a:t>Record</a:t>
            </a:r>
          </a:p>
          <a:p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499" y="3654951"/>
            <a:ext cx="12268819" cy="20118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20200" y="3654952"/>
            <a:ext cx="838200" cy="43127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514600" y="4943475"/>
            <a:ext cx="828675" cy="3238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62700" y="2385373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Sales Order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82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382</TotalTime>
  <Words>329</Words>
  <Application>Microsoft Office PowerPoint</Application>
  <PresentationFormat>Widescreen</PresentationFormat>
  <Paragraphs>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Corbel</vt:lpstr>
      <vt:lpstr>Wingdings 2</vt:lpstr>
      <vt:lpstr>Frame</vt:lpstr>
      <vt:lpstr>Sales Order Process</vt:lpstr>
      <vt:lpstr>Broad Sales Order Process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Order Process</dc:title>
  <dc:creator>Cindy Caldwell</dc:creator>
  <cp:lastModifiedBy>Cindy Caldwell</cp:lastModifiedBy>
  <cp:revision>25</cp:revision>
  <dcterms:created xsi:type="dcterms:W3CDTF">2020-12-07T18:31:30Z</dcterms:created>
  <dcterms:modified xsi:type="dcterms:W3CDTF">2020-12-08T00:54:16Z</dcterms:modified>
</cp:coreProperties>
</file>