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78" r:id="rId4"/>
    <p:sldId id="279" r:id="rId5"/>
    <p:sldId id="258" r:id="rId6"/>
    <p:sldId id="277" r:id="rId7"/>
    <p:sldId id="280" r:id="rId8"/>
    <p:sldId id="281" r:id="rId9"/>
    <p:sldId id="283" r:id="rId10"/>
    <p:sldId id="282" r:id="rId11"/>
    <p:sldId id="285" r:id="rId12"/>
    <p:sldId id="286" r:id="rId13"/>
    <p:sldId id="30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6" r:id="rId23"/>
    <p:sldId id="297" r:id="rId24"/>
    <p:sldId id="299" r:id="rId25"/>
    <p:sldId id="300" r:id="rId26"/>
    <p:sldId id="298" r:id="rId27"/>
    <p:sldId id="304" r:id="rId28"/>
    <p:sldId id="303" r:id="rId29"/>
    <p:sldId id="305" r:id="rId30"/>
    <p:sldId id="301" r:id="rId31"/>
    <p:sldId id="302" r:id="rId32"/>
    <p:sldId id="27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B31"/>
    <a:srgbClr val="EEF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41176E-DF1B-41F8-9394-45F7F865D092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340CEE5-BAD3-458A-89BD-3C995574DE51}">
      <dgm:prSet phldrT="[Text]"/>
      <dgm:spPr/>
      <dgm:t>
        <a:bodyPr/>
        <a:lstStyle/>
        <a:p>
          <a:r>
            <a:rPr lang="en-US" dirty="0" smtClean="0"/>
            <a:t>Customer Service	</a:t>
          </a:r>
          <a:endParaRPr lang="en-US" dirty="0"/>
        </a:p>
      </dgm:t>
    </dgm:pt>
    <dgm:pt modelId="{8511AD5F-3607-4B68-8E70-B6B027F5A0F0}" type="parTrans" cxnId="{D6AB6C91-CA65-4763-B5C0-E66D6ABE804D}">
      <dgm:prSet/>
      <dgm:spPr/>
      <dgm:t>
        <a:bodyPr/>
        <a:lstStyle/>
        <a:p>
          <a:endParaRPr lang="en-US"/>
        </a:p>
      </dgm:t>
    </dgm:pt>
    <dgm:pt modelId="{C5253739-23C9-44FA-AE60-5E63953CCE19}" type="sibTrans" cxnId="{D6AB6C91-CA65-4763-B5C0-E66D6ABE804D}">
      <dgm:prSet/>
      <dgm:spPr/>
      <dgm:t>
        <a:bodyPr/>
        <a:lstStyle/>
        <a:p>
          <a:endParaRPr lang="en-US"/>
        </a:p>
      </dgm:t>
    </dgm:pt>
    <dgm:pt modelId="{E22AE67A-63BD-47DF-A101-52CEBCC7BA0A}">
      <dgm:prSet phldrT="[Text]"/>
      <dgm:spPr/>
      <dgm:t>
        <a:bodyPr/>
        <a:lstStyle/>
        <a:p>
          <a:r>
            <a:rPr lang="en-US" dirty="0" smtClean="0"/>
            <a:t>Issues Return Authorization in NetSuite from the Sales Order </a:t>
          </a:r>
          <a:endParaRPr lang="en-US" dirty="0"/>
        </a:p>
      </dgm:t>
    </dgm:pt>
    <dgm:pt modelId="{BCAD5611-31B9-434E-A070-AFB3ED9E99ED}" type="parTrans" cxnId="{06E29B1A-82EF-4519-AF7F-1B78C8CC1225}">
      <dgm:prSet/>
      <dgm:spPr/>
      <dgm:t>
        <a:bodyPr/>
        <a:lstStyle/>
        <a:p>
          <a:endParaRPr lang="en-US"/>
        </a:p>
      </dgm:t>
    </dgm:pt>
    <dgm:pt modelId="{550B2358-2FA8-4D6A-9FD8-3F67A6CEDCD6}" type="sibTrans" cxnId="{06E29B1A-82EF-4519-AF7F-1B78C8CC1225}">
      <dgm:prSet/>
      <dgm:spPr/>
      <dgm:t>
        <a:bodyPr/>
        <a:lstStyle/>
        <a:p>
          <a:endParaRPr lang="en-US"/>
        </a:p>
      </dgm:t>
    </dgm:pt>
    <dgm:pt modelId="{A9E4040F-0A53-4FF1-9516-047127B0D9F0}">
      <dgm:prSet phldrT="[Text]"/>
      <dgm:spPr/>
      <dgm:t>
        <a:bodyPr/>
        <a:lstStyle/>
        <a:p>
          <a:r>
            <a:rPr lang="en-US" dirty="0" smtClean="0"/>
            <a:t>Approves Return Authorization in NetSuite (if necessary</a:t>
          </a:r>
          <a:endParaRPr lang="en-US" dirty="0"/>
        </a:p>
      </dgm:t>
    </dgm:pt>
    <dgm:pt modelId="{F15A0AFA-328B-4806-A822-ACF01AE2B3FE}" type="parTrans" cxnId="{82173089-FE5B-4E3F-8785-C347BE043A4E}">
      <dgm:prSet/>
      <dgm:spPr/>
      <dgm:t>
        <a:bodyPr/>
        <a:lstStyle/>
        <a:p>
          <a:endParaRPr lang="en-US"/>
        </a:p>
      </dgm:t>
    </dgm:pt>
    <dgm:pt modelId="{07051E80-AF68-4D07-993B-4ED9309F5659}" type="sibTrans" cxnId="{82173089-FE5B-4E3F-8785-C347BE043A4E}">
      <dgm:prSet/>
      <dgm:spPr/>
      <dgm:t>
        <a:bodyPr/>
        <a:lstStyle/>
        <a:p>
          <a:endParaRPr lang="en-US"/>
        </a:p>
      </dgm:t>
    </dgm:pt>
    <dgm:pt modelId="{73975CC3-4358-4BBC-9754-22B47CADFBB7}">
      <dgm:prSet phldrT="[Text]"/>
      <dgm:spPr/>
      <dgm:t>
        <a:bodyPr/>
        <a:lstStyle/>
        <a:p>
          <a:r>
            <a:rPr lang="en-US" dirty="0" smtClean="0"/>
            <a:t>Warehouse Operations</a:t>
          </a:r>
          <a:endParaRPr lang="en-US" dirty="0"/>
        </a:p>
      </dgm:t>
    </dgm:pt>
    <dgm:pt modelId="{C1738172-2BD3-4CCE-BC20-27BDBC03F1A2}" type="parTrans" cxnId="{FFB8BD3D-8AEF-4FF2-B795-8C6E0243AAC2}">
      <dgm:prSet/>
      <dgm:spPr/>
      <dgm:t>
        <a:bodyPr/>
        <a:lstStyle/>
        <a:p>
          <a:endParaRPr lang="en-US"/>
        </a:p>
      </dgm:t>
    </dgm:pt>
    <dgm:pt modelId="{F208F19E-0C5E-492E-8AB8-AB1E5B2992DA}" type="sibTrans" cxnId="{FFB8BD3D-8AEF-4FF2-B795-8C6E0243AAC2}">
      <dgm:prSet/>
      <dgm:spPr/>
      <dgm:t>
        <a:bodyPr/>
        <a:lstStyle/>
        <a:p>
          <a:endParaRPr lang="en-US"/>
        </a:p>
      </dgm:t>
    </dgm:pt>
    <dgm:pt modelId="{BFB91173-D250-405B-8F49-3B69585F95A2}">
      <dgm:prSet phldrT="[Text]"/>
      <dgm:spPr/>
      <dgm:t>
        <a:bodyPr/>
        <a:lstStyle/>
        <a:p>
          <a:r>
            <a:rPr lang="en-US" dirty="0" smtClean="0"/>
            <a:t>Confirms Return Authorization exists in NetSuite for approved returned item </a:t>
          </a:r>
          <a:endParaRPr lang="en-US" dirty="0"/>
        </a:p>
      </dgm:t>
    </dgm:pt>
    <dgm:pt modelId="{BC5EAF1B-1E63-492F-BA27-1EFD62D47C71}" type="parTrans" cxnId="{3C99FC17-7B7B-4B78-B655-8E0084B865FF}">
      <dgm:prSet/>
      <dgm:spPr/>
      <dgm:t>
        <a:bodyPr/>
        <a:lstStyle/>
        <a:p>
          <a:endParaRPr lang="en-US"/>
        </a:p>
      </dgm:t>
    </dgm:pt>
    <dgm:pt modelId="{052C3C45-1D39-42E2-9FC9-A0309B60DB31}" type="sibTrans" cxnId="{3C99FC17-7B7B-4B78-B655-8E0084B865FF}">
      <dgm:prSet/>
      <dgm:spPr/>
      <dgm:t>
        <a:bodyPr/>
        <a:lstStyle/>
        <a:p>
          <a:endParaRPr lang="en-US"/>
        </a:p>
      </dgm:t>
    </dgm:pt>
    <dgm:pt modelId="{B67BBBA3-5B79-4C92-8769-86408BB78833}">
      <dgm:prSet phldrT="[Text]"/>
      <dgm:spPr/>
      <dgm:t>
        <a:bodyPr/>
        <a:lstStyle/>
        <a:p>
          <a:r>
            <a:rPr lang="en-US" dirty="0" smtClean="0"/>
            <a:t>If Return Authorization is not already in the system, contacts Customer Service to provide identifiable information so record can be added</a:t>
          </a:r>
          <a:endParaRPr lang="en-US" dirty="0"/>
        </a:p>
      </dgm:t>
    </dgm:pt>
    <dgm:pt modelId="{2B89390A-3123-40C3-AB49-08A267DEB6A4}" type="parTrans" cxnId="{9C56B7CD-46E1-45F6-B7F2-6C5F5A006A6B}">
      <dgm:prSet/>
      <dgm:spPr/>
      <dgm:t>
        <a:bodyPr/>
        <a:lstStyle/>
        <a:p>
          <a:endParaRPr lang="en-US"/>
        </a:p>
      </dgm:t>
    </dgm:pt>
    <dgm:pt modelId="{52DA24DB-4E42-4D39-AEC8-DE3CEB70F78F}" type="sibTrans" cxnId="{9C56B7CD-46E1-45F6-B7F2-6C5F5A006A6B}">
      <dgm:prSet/>
      <dgm:spPr/>
      <dgm:t>
        <a:bodyPr/>
        <a:lstStyle/>
        <a:p>
          <a:endParaRPr lang="en-US"/>
        </a:p>
      </dgm:t>
    </dgm:pt>
    <dgm:pt modelId="{48DB2783-FADD-4977-A5B4-E52308BC41DF}">
      <dgm:prSet phldrT="[Text]"/>
      <dgm:spPr/>
      <dgm:t>
        <a:bodyPr/>
        <a:lstStyle/>
        <a:p>
          <a:r>
            <a:rPr lang="en-US" dirty="0" smtClean="0"/>
            <a:t>Accounts Receivable</a:t>
          </a:r>
          <a:endParaRPr lang="en-US" dirty="0"/>
        </a:p>
      </dgm:t>
    </dgm:pt>
    <dgm:pt modelId="{8A38C0A8-631F-4A40-9839-C747D4F5A05C}" type="parTrans" cxnId="{F3EA97D7-971D-4673-8303-3B44F5A0C387}">
      <dgm:prSet/>
      <dgm:spPr/>
      <dgm:t>
        <a:bodyPr/>
        <a:lstStyle/>
        <a:p>
          <a:endParaRPr lang="en-US"/>
        </a:p>
      </dgm:t>
    </dgm:pt>
    <dgm:pt modelId="{56F316B0-A8EC-4689-916B-3BC0FDB482A0}" type="sibTrans" cxnId="{F3EA97D7-971D-4673-8303-3B44F5A0C387}">
      <dgm:prSet/>
      <dgm:spPr/>
      <dgm:t>
        <a:bodyPr/>
        <a:lstStyle/>
        <a:p>
          <a:endParaRPr lang="en-US"/>
        </a:p>
      </dgm:t>
    </dgm:pt>
    <dgm:pt modelId="{25109CE9-8241-4720-AD87-08E9C5CF6E1F}">
      <dgm:prSet phldrT="[Text]"/>
      <dgm:spPr/>
      <dgm:t>
        <a:bodyPr/>
        <a:lstStyle/>
        <a:p>
          <a:r>
            <a:rPr lang="en-US" dirty="0" smtClean="0"/>
            <a:t>Issues financial refund in NetSuite</a:t>
          </a:r>
          <a:endParaRPr lang="en-US" dirty="0"/>
        </a:p>
      </dgm:t>
    </dgm:pt>
    <dgm:pt modelId="{2BF91844-56B1-4E94-9B1D-79CBD39CF384}" type="parTrans" cxnId="{5E9AC2F8-C214-4877-8939-70948B95B25B}">
      <dgm:prSet/>
      <dgm:spPr/>
      <dgm:t>
        <a:bodyPr/>
        <a:lstStyle/>
        <a:p>
          <a:endParaRPr lang="en-US"/>
        </a:p>
      </dgm:t>
    </dgm:pt>
    <dgm:pt modelId="{35CD6155-DC4D-483C-A259-9A4E0A87D8D9}" type="sibTrans" cxnId="{5E9AC2F8-C214-4877-8939-70948B95B25B}">
      <dgm:prSet/>
      <dgm:spPr/>
      <dgm:t>
        <a:bodyPr/>
        <a:lstStyle/>
        <a:p>
          <a:endParaRPr lang="en-US"/>
        </a:p>
      </dgm:t>
    </dgm:pt>
    <dgm:pt modelId="{2CBA3503-9EEC-48AB-9B84-1E37822726B4}">
      <dgm:prSet/>
      <dgm:spPr/>
      <dgm:t>
        <a:bodyPr/>
        <a:lstStyle/>
        <a:p>
          <a:r>
            <a:rPr lang="en-US" smtClean="0"/>
            <a:t>Updates Return Authorization in the system to either restock it or process it as unusable</a:t>
          </a:r>
          <a:endParaRPr lang="en-US"/>
        </a:p>
      </dgm:t>
    </dgm:pt>
    <dgm:pt modelId="{8C16E62E-2C69-41E2-9681-467D82CBBFD3}" type="parTrans" cxnId="{4C094566-F93A-4503-9FE1-5733405189FF}">
      <dgm:prSet/>
      <dgm:spPr/>
      <dgm:t>
        <a:bodyPr/>
        <a:lstStyle/>
        <a:p>
          <a:endParaRPr lang="en-US"/>
        </a:p>
      </dgm:t>
    </dgm:pt>
    <dgm:pt modelId="{9FB88AC6-530F-4BFF-B0EB-00812E0F7428}" type="sibTrans" cxnId="{4C094566-F93A-4503-9FE1-5733405189FF}">
      <dgm:prSet/>
      <dgm:spPr/>
      <dgm:t>
        <a:bodyPr/>
        <a:lstStyle/>
        <a:p>
          <a:endParaRPr lang="en-US"/>
        </a:p>
      </dgm:t>
    </dgm:pt>
    <dgm:pt modelId="{A193DCFF-4FC9-4094-B5AD-00A3D8AA6D6B}">
      <dgm:prSet/>
      <dgm:spPr/>
      <dgm:t>
        <a:bodyPr/>
        <a:lstStyle/>
        <a:p>
          <a:r>
            <a:rPr lang="en-US" dirty="0" smtClean="0"/>
            <a:t>Issues Credit Memo for return</a:t>
          </a:r>
          <a:endParaRPr lang="en-US" dirty="0"/>
        </a:p>
      </dgm:t>
    </dgm:pt>
    <dgm:pt modelId="{4EF91408-7E91-4C43-B6D4-8DBF016DFEC4}" type="parTrans" cxnId="{C3C883D6-1EE2-4A12-AF63-C1077654CC47}">
      <dgm:prSet/>
      <dgm:spPr/>
      <dgm:t>
        <a:bodyPr/>
        <a:lstStyle/>
        <a:p>
          <a:endParaRPr lang="en-US"/>
        </a:p>
      </dgm:t>
    </dgm:pt>
    <dgm:pt modelId="{00ABB6C3-FA4F-48FA-9272-70440D3A3EA9}" type="sibTrans" cxnId="{C3C883D6-1EE2-4A12-AF63-C1077654CC47}">
      <dgm:prSet/>
      <dgm:spPr/>
      <dgm:t>
        <a:bodyPr/>
        <a:lstStyle/>
        <a:p>
          <a:endParaRPr lang="en-US"/>
        </a:p>
      </dgm:t>
    </dgm:pt>
    <dgm:pt modelId="{1794C1AD-B2A1-4006-ABA8-D496FDA394E6}">
      <dgm:prSet/>
      <dgm:spPr/>
      <dgm:t>
        <a:bodyPr/>
        <a:lstStyle/>
        <a:p>
          <a:r>
            <a:rPr lang="en-US" dirty="0" smtClean="0"/>
            <a:t>If Ecommerce order, issues refund on Ecommerce purchase site</a:t>
          </a:r>
          <a:endParaRPr lang="en-US" dirty="0"/>
        </a:p>
      </dgm:t>
    </dgm:pt>
    <dgm:pt modelId="{D6090DF4-F7B6-4FBC-9746-D9AF60B95B3E}" type="parTrans" cxnId="{1B642AEB-83B8-447D-8AB7-9B7BF968110F}">
      <dgm:prSet/>
      <dgm:spPr/>
      <dgm:t>
        <a:bodyPr/>
        <a:lstStyle/>
        <a:p>
          <a:endParaRPr lang="en-US"/>
        </a:p>
      </dgm:t>
    </dgm:pt>
    <dgm:pt modelId="{59FFE4C1-AB42-4476-A725-0A62874F0869}" type="sibTrans" cxnId="{1B642AEB-83B8-447D-8AB7-9B7BF968110F}">
      <dgm:prSet/>
      <dgm:spPr/>
      <dgm:t>
        <a:bodyPr/>
        <a:lstStyle/>
        <a:p>
          <a:endParaRPr lang="en-US"/>
        </a:p>
      </dgm:t>
    </dgm:pt>
    <dgm:pt modelId="{093B6BE7-D4B3-43FC-8A6D-A7268056F3B9}" type="pres">
      <dgm:prSet presAssocID="{2E41176E-DF1B-41F8-9394-45F7F865D09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4FE118-EB93-4D38-AA6E-7CF01E27BB9A}" type="pres">
      <dgm:prSet presAssocID="{3340CEE5-BAD3-458A-89BD-3C995574DE51}" presName="compNode" presStyleCnt="0"/>
      <dgm:spPr/>
    </dgm:pt>
    <dgm:pt modelId="{65B06386-8CA4-45FF-8DAF-618FB2A0137E}" type="pres">
      <dgm:prSet presAssocID="{3340CEE5-BAD3-458A-89BD-3C995574DE51}" presName="aNode" presStyleLbl="bgShp" presStyleIdx="0" presStyleCnt="3"/>
      <dgm:spPr/>
      <dgm:t>
        <a:bodyPr/>
        <a:lstStyle/>
        <a:p>
          <a:endParaRPr lang="en-US"/>
        </a:p>
      </dgm:t>
    </dgm:pt>
    <dgm:pt modelId="{5944EEA9-76E4-4496-9E98-8D625DA2199C}" type="pres">
      <dgm:prSet presAssocID="{3340CEE5-BAD3-458A-89BD-3C995574DE51}" presName="textNode" presStyleLbl="bgShp" presStyleIdx="0" presStyleCnt="3"/>
      <dgm:spPr/>
      <dgm:t>
        <a:bodyPr/>
        <a:lstStyle/>
        <a:p>
          <a:endParaRPr lang="en-US"/>
        </a:p>
      </dgm:t>
    </dgm:pt>
    <dgm:pt modelId="{B5DBC506-1401-4684-9E24-858493FB506B}" type="pres">
      <dgm:prSet presAssocID="{3340CEE5-BAD3-458A-89BD-3C995574DE51}" presName="compChildNode" presStyleCnt="0"/>
      <dgm:spPr/>
    </dgm:pt>
    <dgm:pt modelId="{2479DB39-C811-4EBF-ABD2-FF6EC7AC26FC}" type="pres">
      <dgm:prSet presAssocID="{3340CEE5-BAD3-458A-89BD-3C995574DE51}" presName="theInnerList" presStyleCnt="0"/>
      <dgm:spPr/>
    </dgm:pt>
    <dgm:pt modelId="{9F84C343-63C5-43CD-91E3-4F2FB8810205}" type="pres">
      <dgm:prSet presAssocID="{E22AE67A-63BD-47DF-A101-52CEBCC7BA0A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2ADB7-8A24-47C6-873B-801F1379D21B}" type="pres">
      <dgm:prSet presAssocID="{E22AE67A-63BD-47DF-A101-52CEBCC7BA0A}" presName="aSpace2" presStyleCnt="0"/>
      <dgm:spPr/>
    </dgm:pt>
    <dgm:pt modelId="{99677047-6B45-4268-AAEF-5F79219E2031}" type="pres">
      <dgm:prSet presAssocID="{A9E4040F-0A53-4FF1-9516-047127B0D9F0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55208-42CC-4244-A975-1E5072EAD764}" type="pres">
      <dgm:prSet presAssocID="{3340CEE5-BAD3-458A-89BD-3C995574DE51}" presName="aSpace" presStyleCnt="0"/>
      <dgm:spPr/>
    </dgm:pt>
    <dgm:pt modelId="{FE0905DC-4A67-44C5-BA68-EC7DB9278E4D}" type="pres">
      <dgm:prSet presAssocID="{73975CC3-4358-4BBC-9754-22B47CADFBB7}" presName="compNode" presStyleCnt="0"/>
      <dgm:spPr/>
    </dgm:pt>
    <dgm:pt modelId="{18B1F09E-275C-4E84-9F9A-14B46841766A}" type="pres">
      <dgm:prSet presAssocID="{73975CC3-4358-4BBC-9754-22B47CADFBB7}" presName="aNode" presStyleLbl="bgShp" presStyleIdx="1" presStyleCnt="3" custLinFactNeighborX="-1350" custLinFactNeighborY="-23622"/>
      <dgm:spPr/>
      <dgm:t>
        <a:bodyPr/>
        <a:lstStyle/>
        <a:p>
          <a:endParaRPr lang="en-US"/>
        </a:p>
      </dgm:t>
    </dgm:pt>
    <dgm:pt modelId="{9967DB90-6178-414F-A7E0-346A84AEC98D}" type="pres">
      <dgm:prSet presAssocID="{73975CC3-4358-4BBC-9754-22B47CADFBB7}" presName="textNode" presStyleLbl="bgShp" presStyleIdx="1" presStyleCnt="3"/>
      <dgm:spPr/>
      <dgm:t>
        <a:bodyPr/>
        <a:lstStyle/>
        <a:p>
          <a:endParaRPr lang="en-US"/>
        </a:p>
      </dgm:t>
    </dgm:pt>
    <dgm:pt modelId="{8327E095-7691-46FE-88FA-9CC52B681A8A}" type="pres">
      <dgm:prSet presAssocID="{73975CC3-4358-4BBC-9754-22B47CADFBB7}" presName="compChildNode" presStyleCnt="0"/>
      <dgm:spPr/>
    </dgm:pt>
    <dgm:pt modelId="{7F5D867C-227D-4EAE-B6A6-091692AD5551}" type="pres">
      <dgm:prSet presAssocID="{73975CC3-4358-4BBC-9754-22B47CADFBB7}" presName="theInnerList" presStyleCnt="0"/>
      <dgm:spPr/>
    </dgm:pt>
    <dgm:pt modelId="{F516E39F-FB02-4B01-A925-984B3089FF2D}" type="pres">
      <dgm:prSet presAssocID="{BFB91173-D250-405B-8F49-3B69585F95A2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536EF-79F3-40E0-A757-DB35E09C1335}" type="pres">
      <dgm:prSet presAssocID="{BFB91173-D250-405B-8F49-3B69585F95A2}" presName="aSpace2" presStyleCnt="0"/>
      <dgm:spPr/>
    </dgm:pt>
    <dgm:pt modelId="{BC864992-6479-49FD-A391-922A91E3391F}" type="pres">
      <dgm:prSet presAssocID="{B67BBBA3-5B79-4C92-8769-86408BB78833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1955E-C7C7-4942-A3A8-FE1CFDE3BE81}" type="pres">
      <dgm:prSet presAssocID="{B67BBBA3-5B79-4C92-8769-86408BB78833}" presName="aSpace2" presStyleCnt="0"/>
      <dgm:spPr/>
    </dgm:pt>
    <dgm:pt modelId="{CA4747DD-180D-47C2-84FA-23ABBB9B568F}" type="pres">
      <dgm:prSet presAssocID="{2CBA3503-9EEC-48AB-9B84-1E37822726B4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33B51-3BE8-46D5-90C4-8439E04B2192}" type="pres">
      <dgm:prSet presAssocID="{73975CC3-4358-4BBC-9754-22B47CADFBB7}" presName="aSpace" presStyleCnt="0"/>
      <dgm:spPr/>
    </dgm:pt>
    <dgm:pt modelId="{6BAAF659-7F49-4D56-8F6E-F152DA4821D8}" type="pres">
      <dgm:prSet presAssocID="{48DB2783-FADD-4977-A5B4-E52308BC41DF}" presName="compNode" presStyleCnt="0"/>
      <dgm:spPr/>
    </dgm:pt>
    <dgm:pt modelId="{2046192F-37EA-42A8-B54D-AE8E0EEE427E}" type="pres">
      <dgm:prSet presAssocID="{48DB2783-FADD-4977-A5B4-E52308BC41DF}" presName="aNode" presStyleLbl="bgShp" presStyleIdx="2" presStyleCnt="3"/>
      <dgm:spPr/>
      <dgm:t>
        <a:bodyPr/>
        <a:lstStyle/>
        <a:p>
          <a:endParaRPr lang="en-US"/>
        </a:p>
      </dgm:t>
    </dgm:pt>
    <dgm:pt modelId="{3F56DEDB-30A6-49AE-BA3F-0D9AB9D61ADB}" type="pres">
      <dgm:prSet presAssocID="{48DB2783-FADD-4977-A5B4-E52308BC41DF}" presName="textNode" presStyleLbl="bgShp" presStyleIdx="2" presStyleCnt="3"/>
      <dgm:spPr/>
      <dgm:t>
        <a:bodyPr/>
        <a:lstStyle/>
        <a:p>
          <a:endParaRPr lang="en-US"/>
        </a:p>
      </dgm:t>
    </dgm:pt>
    <dgm:pt modelId="{F3A46EF4-3D08-47EF-B119-9875A4F8CB5C}" type="pres">
      <dgm:prSet presAssocID="{48DB2783-FADD-4977-A5B4-E52308BC41DF}" presName="compChildNode" presStyleCnt="0"/>
      <dgm:spPr/>
    </dgm:pt>
    <dgm:pt modelId="{37B74545-0CC8-4F40-ADE9-13E5C15DEB94}" type="pres">
      <dgm:prSet presAssocID="{48DB2783-FADD-4977-A5B4-E52308BC41DF}" presName="theInnerList" presStyleCnt="0"/>
      <dgm:spPr/>
    </dgm:pt>
    <dgm:pt modelId="{BD716D10-7614-4881-B8D0-7C8450B39E7E}" type="pres">
      <dgm:prSet presAssocID="{A193DCFF-4FC9-4094-B5AD-00A3D8AA6D6B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E14AC-C0BE-4F5E-9ECF-92F1BD3FC336}" type="pres">
      <dgm:prSet presAssocID="{A193DCFF-4FC9-4094-B5AD-00A3D8AA6D6B}" presName="aSpace2" presStyleCnt="0"/>
      <dgm:spPr/>
    </dgm:pt>
    <dgm:pt modelId="{C1AB7D3B-1AE3-432B-868C-55018446F8BA}" type="pres">
      <dgm:prSet presAssocID="{25109CE9-8241-4720-AD87-08E9C5CF6E1F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0D810-F6C5-40EF-95B9-E6A1C8F38AC7}" type="pres">
      <dgm:prSet presAssocID="{25109CE9-8241-4720-AD87-08E9C5CF6E1F}" presName="aSpace2" presStyleCnt="0"/>
      <dgm:spPr/>
    </dgm:pt>
    <dgm:pt modelId="{A96CC6AB-290A-4F3A-9D77-E0849C59BC14}" type="pres">
      <dgm:prSet presAssocID="{1794C1AD-B2A1-4006-ABA8-D496FDA394E6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7CFD1D-A952-45BA-8BCD-C2468BB02A13}" type="presOf" srcId="{A193DCFF-4FC9-4094-B5AD-00A3D8AA6D6B}" destId="{BD716D10-7614-4881-B8D0-7C8450B39E7E}" srcOrd="0" destOrd="0" presId="urn:microsoft.com/office/officeart/2005/8/layout/lProcess2"/>
    <dgm:cxn modelId="{0E58AAC9-64F1-47DC-8F21-F26E3A0DF86C}" type="presOf" srcId="{3340CEE5-BAD3-458A-89BD-3C995574DE51}" destId="{5944EEA9-76E4-4496-9E98-8D625DA2199C}" srcOrd="1" destOrd="0" presId="urn:microsoft.com/office/officeart/2005/8/layout/lProcess2"/>
    <dgm:cxn modelId="{E99474FE-6F88-4199-9829-DE85F08C5509}" type="presOf" srcId="{2E41176E-DF1B-41F8-9394-45F7F865D092}" destId="{093B6BE7-D4B3-43FC-8A6D-A7268056F3B9}" srcOrd="0" destOrd="0" presId="urn:microsoft.com/office/officeart/2005/8/layout/lProcess2"/>
    <dgm:cxn modelId="{4CDCC231-0B42-4AFE-9C8C-9ADB75762288}" type="presOf" srcId="{B67BBBA3-5B79-4C92-8769-86408BB78833}" destId="{BC864992-6479-49FD-A391-922A91E3391F}" srcOrd="0" destOrd="0" presId="urn:microsoft.com/office/officeart/2005/8/layout/lProcess2"/>
    <dgm:cxn modelId="{2C799F8C-BDB4-46C5-A38F-F55469B9AEAE}" type="presOf" srcId="{48DB2783-FADD-4977-A5B4-E52308BC41DF}" destId="{3F56DEDB-30A6-49AE-BA3F-0D9AB9D61ADB}" srcOrd="1" destOrd="0" presId="urn:microsoft.com/office/officeart/2005/8/layout/lProcess2"/>
    <dgm:cxn modelId="{D57C57B9-AC5B-4B2E-B764-7D9CE9566F19}" type="presOf" srcId="{25109CE9-8241-4720-AD87-08E9C5CF6E1F}" destId="{C1AB7D3B-1AE3-432B-868C-55018446F8BA}" srcOrd="0" destOrd="0" presId="urn:microsoft.com/office/officeart/2005/8/layout/lProcess2"/>
    <dgm:cxn modelId="{FDBFA7F1-1BDD-4B07-A224-17F1725DFCDF}" type="presOf" srcId="{48DB2783-FADD-4977-A5B4-E52308BC41DF}" destId="{2046192F-37EA-42A8-B54D-AE8E0EEE427E}" srcOrd="0" destOrd="0" presId="urn:microsoft.com/office/officeart/2005/8/layout/lProcess2"/>
    <dgm:cxn modelId="{9CD36C36-6F53-4D78-B78B-A72D2FDDDC92}" type="presOf" srcId="{A9E4040F-0A53-4FF1-9516-047127B0D9F0}" destId="{99677047-6B45-4268-AAEF-5F79219E2031}" srcOrd="0" destOrd="0" presId="urn:microsoft.com/office/officeart/2005/8/layout/lProcess2"/>
    <dgm:cxn modelId="{1B642AEB-83B8-447D-8AB7-9B7BF968110F}" srcId="{48DB2783-FADD-4977-A5B4-E52308BC41DF}" destId="{1794C1AD-B2A1-4006-ABA8-D496FDA394E6}" srcOrd="2" destOrd="0" parTransId="{D6090DF4-F7B6-4FBC-9746-D9AF60B95B3E}" sibTransId="{59FFE4C1-AB42-4476-A725-0A62874F0869}"/>
    <dgm:cxn modelId="{F3EA97D7-971D-4673-8303-3B44F5A0C387}" srcId="{2E41176E-DF1B-41F8-9394-45F7F865D092}" destId="{48DB2783-FADD-4977-A5B4-E52308BC41DF}" srcOrd="2" destOrd="0" parTransId="{8A38C0A8-631F-4A40-9839-C747D4F5A05C}" sibTransId="{56F316B0-A8EC-4689-916B-3BC0FDB482A0}"/>
    <dgm:cxn modelId="{B8AA2C73-CED6-4504-97A3-E57C034D4868}" type="presOf" srcId="{73975CC3-4358-4BBC-9754-22B47CADFBB7}" destId="{9967DB90-6178-414F-A7E0-346A84AEC98D}" srcOrd="1" destOrd="0" presId="urn:microsoft.com/office/officeart/2005/8/layout/lProcess2"/>
    <dgm:cxn modelId="{06E29B1A-82EF-4519-AF7F-1B78C8CC1225}" srcId="{3340CEE5-BAD3-458A-89BD-3C995574DE51}" destId="{E22AE67A-63BD-47DF-A101-52CEBCC7BA0A}" srcOrd="0" destOrd="0" parTransId="{BCAD5611-31B9-434E-A070-AFB3ED9E99ED}" sibTransId="{550B2358-2FA8-4D6A-9FD8-3F67A6CEDCD6}"/>
    <dgm:cxn modelId="{D6AB6C91-CA65-4763-B5C0-E66D6ABE804D}" srcId="{2E41176E-DF1B-41F8-9394-45F7F865D092}" destId="{3340CEE5-BAD3-458A-89BD-3C995574DE51}" srcOrd="0" destOrd="0" parTransId="{8511AD5F-3607-4B68-8E70-B6B027F5A0F0}" sibTransId="{C5253739-23C9-44FA-AE60-5E63953CCE19}"/>
    <dgm:cxn modelId="{82173089-FE5B-4E3F-8785-C347BE043A4E}" srcId="{3340CEE5-BAD3-458A-89BD-3C995574DE51}" destId="{A9E4040F-0A53-4FF1-9516-047127B0D9F0}" srcOrd="1" destOrd="0" parTransId="{F15A0AFA-328B-4806-A822-ACF01AE2B3FE}" sibTransId="{07051E80-AF68-4D07-993B-4ED9309F5659}"/>
    <dgm:cxn modelId="{3C99FC17-7B7B-4B78-B655-8E0084B865FF}" srcId="{73975CC3-4358-4BBC-9754-22B47CADFBB7}" destId="{BFB91173-D250-405B-8F49-3B69585F95A2}" srcOrd="0" destOrd="0" parTransId="{BC5EAF1B-1E63-492F-BA27-1EFD62D47C71}" sibTransId="{052C3C45-1D39-42E2-9FC9-A0309B60DB31}"/>
    <dgm:cxn modelId="{4C094566-F93A-4503-9FE1-5733405189FF}" srcId="{73975CC3-4358-4BBC-9754-22B47CADFBB7}" destId="{2CBA3503-9EEC-48AB-9B84-1E37822726B4}" srcOrd="2" destOrd="0" parTransId="{8C16E62E-2C69-41E2-9681-467D82CBBFD3}" sibTransId="{9FB88AC6-530F-4BFF-B0EB-00812E0F7428}"/>
    <dgm:cxn modelId="{1610668F-2ACB-4079-9915-21B3D5232B26}" type="presOf" srcId="{73975CC3-4358-4BBC-9754-22B47CADFBB7}" destId="{18B1F09E-275C-4E84-9F9A-14B46841766A}" srcOrd="0" destOrd="0" presId="urn:microsoft.com/office/officeart/2005/8/layout/lProcess2"/>
    <dgm:cxn modelId="{E2C88C51-D878-4D47-B394-C6BFF9E536A8}" type="presOf" srcId="{E22AE67A-63BD-47DF-A101-52CEBCC7BA0A}" destId="{9F84C343-63C5-43CD-91E3-4F2FB8810205}" srcOrd="0" destOrd="0" presId="urn:microsoft.com/office/officeart/2005/8/layout/lProcess2"/>
    <dgm:cxn modelId="{C3C883D6-1EE2-4A12-AF63-C1077654CC47}" srcId="{48DB2783-FADD-4977-A5B4-E52308BC41DF}" destId="{A193DCFF-4FC9-4094-B5AD-00A3D8AA6D6B}" srcOrd="0" destOrd="0" parTransId="{4EF91408-7E91-4C43-B6D4-8DBF016DFEC4}" sibTransId="{00ABB6C3-FA4F-48FA-9272-70440D3A3EA9}"/>
    <dgm:cxn modelId="{6340EB5E-963A-43A0-8D60-B0528C1E04CA}" type="presOf" srcId="{3340CEE5-BAD3-458A-89BD-3C995574DE51}" destId="{65B06386-8CA4-45FF-8DAF-618FB2A0137E}" srcOrd="0" destOrd="0" presId="urn:microsoft.com/office/officeart/2005/8/layout/lProcess2"/>
    <dgm:cxn modelId="{233F8E4B-49FE-43F2-A39B-F2B1F59F68EF}" type="presOf" srcId="{2CBA3503-9EEC-48AB-9B84-1E37822726B4}" destId="{CA4747DD-180D-47C2-84FA-23ABBB9B568F}" srcOrd="0" destOrd="0" presId="urn:microsoft.com/office/officeart/2005/8/layout/lProcess2"/>
    <dgm:cxn modelId="{094E4D22-F915-4B1B-959B-145E1FD33E54}" type="presOf" srcId="{BFB91173-D250-405B-8F49-3B69585F95A2}" destId="{F516E39F-FB02-4B01-A925-984B3089FF2D}" srcOrd="0" destOrd="0" presId="urn:microsoft.com/office/officeart/2005/8/layout/lProcess2"/>
    <dgm:cxn modelId="{FFB8BD3D-8AEF-4FF2-B795-8C6E0243AAC2}" srcId="{2E41176E-DF1B-41F8-9394-45F7F865D092}" destId="{73975CC3-4358-4BBC-9754-22B47CADFBB7}" srcOrd="1" destOrd="0" parTransId="{C1738172-2BD3-4CCE-BC20-27BDBC03F1A2}" sibTransId="{F208F19E-0C5E-492E-8AB8-AB1E5B2992DA}"/>
    <dgm:cxn modelId="{5E9AC2F8-C214-4877-8939-70948B95B25B}" srcId="{48DB2783-FADD-4977-A5B4-E52308BC41DF}" destId="{25109CE9-8241-4720-AD87-08E9C5CF6E1F}" srcOrd="1" destOrd="0" parTransId="{2BF91844-56B1-4E94-9B1D-79CBD39CF384}" sibTransId="{35CD6155-DC4D-483C-A259-9A4E0A87D8D9}"/>
    <dgm:cxn modelId="{534C93EB-DA51-46A4-8830-A294C6F40E15}" type="presOf" srcId="{1794C1AD-B2A1-4006-ABA8-D496FDA394E6}" destId="{A96CC6AB-290A-4F3A-9D77-E0849C59BC14}" srcOrd="0" destOrd="0" presId="urn:microsoft.com/office/officeart/2005/8/layout/lProcess2"/>
    <dgm:cxn modelId="{9C56B7CD-46E1-45F6-B7F2-6C5F5A006A6B}" srcId="{73975CC3-4358-4BBC-9754-22B47CADFBB7}" destId="{B67BBBA3-5B79-4C92-8769-86408BB78833}" srcOrd="1" destOrd="0" parTransId="{2B89390A-3123-40C3-AB49-08A267DEB6A4}" sibTransId="{52DA24DB-4E42-4D39-AEC8-DE3CEB70F78F}"/>
    <dgm:cxn modelId="{4E0426CA-1F08-4DDF-95CF-F1410B6DA38D}" type="presParOf" srcId="{093B6BE7-D4B3-43FC-8A6D-A7268056F3B9}" destId="{3C4FE118-EB93-4D38-AA6E-7CF01E27BB9A}" srcOrd="0" destOrd="0" presId="urn:microsoft.com/office/officeart/2005/8/layout/lProcess2"/>
    <dgm:cxn modelId="{096CA288-7BCD-4C98-A7DE-FC5408CC3B76}" type="presParOf" srcId="{3C4FE118-EB93-4D38-AA6E-7CF01E27BB9A}" destId="{65B06386-8CA4-45FF-8DAF-618FB2A0137E}" srcOrd="0" destOrd="0" presId="urn:microsoft.com/office/officeart/2005/8/layout/lProcess2"/>
    <dgm:cxn modelId="{555B7F6B-3872-449D-B6FC-4ED426748C04}" type="presParOf" srcId="{3C4FE118-EB93-4D38-AA6E-7CF01E27BB9A}" destId="{5944EEA9-76E4-4496-9E98-8D625DA2199C}" srcOrd="1" destOrd="0" presId="urn:microsoft.com/office/officeart/2005/8/layout/lProcess2"/>
    <dgm:cxn modelId="{AB10E4E8-954A-4ED0-A223-E467981ACBE2}" type="presParOf" srcId="{3C4FE118-EB93-4D38-AA6E-7CF01E27BB9A}" destId="{B5DBC506-1401-4684-9E24-858493FB506B}" srcOrd="2" destOrd="0" presId="urn:microsoft.com/office/officeart/2005/8/layout/lProcess2"/>
    <dgm:cxn modelId="{0CB474A8-EA4A-4A42-A738-AE646F0668B6}" type="presParOf" srcId="{B5DBC506-1401-4684-9E24-858493FB506B}" destId="{2479DB39-C811-4EBF-ABD2-FF6EC7AC26FC}" srcOrd="0" destOrd="0" presId="urn:microsoft.com/office/officeart/2005/8/layout/lProcess2"/>
    <dgm:cxn modelId="{7F09EACD-32D0-454E-AA36-E5D67D1FA4E8}" type="presParOf" srcId="{2479DB39-C811-4EBF-ABD2-FF6EC7AC26FC}" destId="{9F84C343-63C5-43CD-91E3-4F2FB8810205}" srcOrd="0" destOrd="0" presId="urn:microsoft.com/office/officeart/2005/8/layout/lProcess2"/>
    <dgm:cxn modelId="{7867ECA9-7702-4C81-936E-1925FDD78696}" type="presParOf" srcId="{2479DB39-C811-4EBF-ABD2-FF6EC7AC26FC}" destId="{70F2ADB7-8A24-47C6-873B-801F1379D21B}" srcOrd="1" destOrd="0" presId="urn:microsoft.com/office/officeart/2005/8/layout/lProcess2"/>
    <dgm:cxn modelId="{CDE4E24D-8A1A-4D05-8801-8EC853E03798}" type="presParOf" srcId="{2479DB39-C811-4EBF-ABD2-FF6EC7AC26FC}" destId="{99677047-6B45-4268-AAEF-5F79219E2031}" srcOrd="2" destOrd="0" presId="urn:microsoft.com/office/officeart/2005/8/layout/lProcess2"/>
    <dgm:cxn modelId="{413E8883-A171-47F4-B113-96B533D70943}" type="presParOf" srcId="{093B6BE7-D4B3-43FC-8A6D-A7268056F3B9}" destId="{4FC55208-42CC-4244-A975-1E5072EAD764}" srcOrd="1" destOrd="0" presId="urn:microsoft.com/office/officeart/2005/8/layout/lProcess2"/>
    <dgm:cxn modelId="{29AA14B2-CACD-4940-B18F-354A745C00B4}" type="presParOf" srcId="{093B6BE7-D4B3-43FC-8A6D-A7268056F3B9}" destId="{FE0905DC-4A67-44C5-BA68-EC7DB9278E4D}" srcOrd="2" destOrd="0" presId="urn:microsoft.com/office/officeart/2005/8/layout/lProcess2"/>
    <dgm:cxn modelId="{75FC4994-2BF2-493A-AF96-3A6B79526387}" type="presParOf" srcId="{FE0905DC-4A67-44C5-BA68-EC7DB9278E4D}" destId="{18B1F09E-275C-4E84-9F9A-14B46841766A}" srcOrd="0" destOrd="0" presId="urn:microsoft.com/office/officeart/2005/8/layout/lProcess2"/>
    <dgm:cxn modelId="{91277EA8-75CB-4F9B-BAD6-4F8FD4DFBA77}" type="presParOf" srcId="{FE0905DC-4A67-44C5-BA68-EC7DB9278E4D}" destId="{9967DB90-6178-414F-A7E0-346A84AEC98D}" srcOrd="1" destOrd="0" presId="urn:microsoft.com/office/officeart/2005/8/layout/lProcess2"/>
    <dgm:cxn modelId="{6D56C6C3-FD94-43CF-9DD8-DD83EB06F7D4}" type="presParOf" srcId="{FE0905DC-4A67-44C5-BA68-EC7DB9278E4D}" destId="{8327E095-7691-46FE-88FA-9CC52B681A8A}" srcOrd="2" destOrd="0" presId="urn:microsoft.com/office/officeart/2005/8/layout/lProcess2"/>
    <dgm:cxn modelId="{A5AF6A90-C71E-4F07-BF28-A309CBDBD0DE}" type="presParOf" srcId="{8327E095-7691-46FE-88FA-9CC52B681A8A}" destId="{7F5D867C-227D-4EAE-B6A6-091692AD5551}" srcOrd="0" destOrd="0" presId="urn:microsoft.com/office/officeart/2005/8/layout/lProcess2"/>
    <dgm:cxn modelId="{2E937EDB-36AB-4826-86B1-92218948F78D}" type="presParOf" srcId="{7F5D867C-227D-4EAE-B6A6-091692AD5551}" destId="{F516E39F-FB02-4B01-A925-984B3089FF2D}" srcOrd="0" destOrd="0" presId="urn:microsoft.com/office/officeart/2005/8/layout/lProcess2"/>
    <dgm:cxn modelId="{C6CAEDFC-486A-4A24-9CFC-300371055766}" type="presParOf" srcId="{7F5D867C-227D-4EAE-B6A6-091692AD5551}" destId="{38D536EF-79F3-40E0-A757-DB35E09C1335}" srcOrd="1" destOrd="0" presId="urn:microsoft.com/office/officeart/2005/8/layout/lProcess2"/>
    <dgm:cxn modelId="{FEE96C2E-6E64-4BAE-A97D-7161C3A1366B}" type="presParOf" srcId="{7F5D867C-227D-4EAE-B6A6-091692AD5551}" destId="{BC864992-6479-49FD-A391-922A91E3391F}" srcOrd="2" destOrd="0" presId="urn:microsoft.com/office/officeart/2005/8/layout/lProcess2"/>
    <dgm:cxn modelId="{08BF5AB5-C83D-42A6-8663-7777A9F3DF81}" type="presParOf" srcId="{7F5D867C-227D-4EAE-B6A6-091692AD5551}" destId="{5271955E-C7C7-4942-A3A8-FE1CFDE3BE81}" srcOrd="3" destOrd="0" presId="urn:microsoft.com/office/officeart/2005/8/layout/lProcess2"/>
    <dgm:cxn modelId="{E79ECD12-C14F-4EB1-BF70-10697B9E54BB}" type="presParOf" srcId="{7F5D867C-227D-4EAE-B6A6-091692AD5551}" destId="{CA4747DD-180D-47C2-84FA-23ABBB9B568F}" srcOrd="4" destOrd="0" presId="urn:microsoft.com/office/officeart/2005/8/layout/lProcess2"/>
    <dgm:cxn modelId="{20B1BC4D-D5C2-465B-AF22-B1ED2B7AE123}" type="presParOf" srcId="{093B6BE7-D4B3-43FC-8A6D-A7268056F3B9}" destId="{59833B51-3BE8-46D5-90C4-8439E04B2192}" srcOrd="3" destOrd="0" presId="urn:microsoft.com/office/officeart/2005/8/layout/lProcess2"/>
    <dgm:cxn modelId="{5B133635-E2D9-46A9-9F8C-AF2EED4527EC}" type="presParOf" srcId="{093B6BE7-D4B3-43FC-8A6D-A7268056F3B9}" destId="{6BAAF659-7F49-4D56-8F6E-F152DA4821D8}" srcOrd="4" destOrd="0" presId="urn:microsoft.com/office/officeart/2005/8/layout/lProcess2"/>
    <dgm:cxn modelId="{80F7EE9C-E6F0-45E0-8DBB-26B800335E14}" type="presParOf" srcId="{6BAAF659-7F49-4D56-8F6E-F152DA4821D8}" destId="{2046192F-37EA-42A8-B54D-AE8E0EEE427E}" srcOrd="0" destOrd="0" presId="urn:microsoft.com/office/officeart/2005/8/layout/lProcess2"/>
    <dgm:cxn modelId="{DF06047A-16CA-40A7-A023-C1C16790CAE7}" type="presParOf" srcId="{6BAAF659-7F49-4D56-8F6E-F152DA4821D8}" destId="{3F56DEDB-30A6-49AE-BA3F-0D9AB9D61ADB}" srcOrd="1" destOrd="0" presId="urn:microsoft.com/office/officeart/2005/8/layout/lProcess2"/>
    <dgm:cxn modelId="{6FEB63AA-46A8-4A9B-AC97-DC7CAC23F121}" type="presParOf" srcId="{6BAAF659-7F49-4D56-8F6E-F152DA4821D8}" destId="{F3A46EF4-3D08-47EF-B119-9875A4F8CB5C}" srcOrd="2" destOrd="0" presId="urn:microsoft.com/office/officeart/2005/8/layout/lProcess2"/>
    <dgm:cxn modelId="{2B25076C-D125-471B-B687-A7FE75456511}" type="presParOf" srcId="{F3A46EF4-3D08-47EF-B119-9875A4F8CB5C}" destId="{37B74545-0CC8-4F40-ADE9-13E5C15DEB94}" srcOrd="0" destOrd="0" presId="urn:microsoft.com/office/officeart/2005/8/layout/lProcess2"/>
    <dgm:cxn modelId="{944F2AA2-E710-4DC4-BE4F-BD51174F7686}" type="presParOf" srcId="{37B74545-0CC8-4F40-ADE9-13E5C15DEB94}" destId="{BD716D10-7614-4881-B8D0-7C8450B39E7E}" srcOrd="0" destOrd="0" presId="urn:microsoft.com/office/officeart/2005/8/layout/lProcess2"/>
    <dgm:cxn modelId="{FA0307CB-0227-41D6-9FBC-0D230F236BF2}" type="presParOf" srcId="{37B74545-0CC8-4F40-ADE9-13E5C15DEB94}" destId="{CEAE14AC-C0BE-4F5E-9ECF-92F1BD3FC336}" srcOrd="1" destOrd="0" presId="urn:microsoft.com/office/officeart/2005/8/layout/lProcess2"/>
    <dgm:cxn modelId="{28EAE5B3-CBB8-4211-9996-FBA8606521CE}" type="presParOf" srcId="{37B74545-0CC8-4F40-ADE9-13E5C15DEB94}" destId="{C1AB7D3B-1AE3-432B-868C-55018446F8BA}" srcOrd="2" destOrd="0" presId="urn:microsoft.com/office/officeart/2005/8/layout/lProcess2"/>
    <dgm:cxn modelId="{E89792D4-6278-4295-BF3A-100BF9832B78}" type="presParOf" srcId="{37B74545-0CC8-4F40-ADE9-13E5C15DEB94}" destId="{AC00D810-F6C5-40EF-95B9-E6A1C8F38AC7}" srcOrd="3" destOrd="0" presId="urn:microsoft.com/office/officeart/2005/8/layout/lProcess2"/>
    <dgm:cxn modelId="{5CFF7001-83AE-47FF-87D7-B36414CE33CB}" type="presParOf" srcId="{37B74545-0CC8-4F40-ADE9-13E5C15DEB94}" destId="{A96CC6AB-290A-4F3A-9D77-E0849C59BC14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41176E-DF1B-41F8-9394-45F7F865D092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340CEE5-BAD3-458A-89BD-3C995574DE51}">
      <dgm:prSet phldrT="[Text]"/>
      <dgm:spPr/>
      <dgm:t>
        <a:bodyPr/>
        <a:lstStyle/>
        <a:p>
          <a:r>
            <a:rPr lang="en-US" dirty="0" smtClean="0"/>
            <a:t>Warehouse Operations</a:t>
          </a:r>
          <a:endParaRPr lang="en-US" dirty="0"/>
        </a:p>
      </dgm:t>
    </dgm:pt>
    <dgm:pt modelId="{8511AD5F-3607-4B68-8E70-B6B027F5A0F0}" type="parTrans" cxnId="{D6AB6C91-CA65-4763-B5C0-E66D6ABE804D}">
      <dgm:prSet/>
      <dgm:spPr/>
      <dgm:t>
        <a:bodyPr/>
        <a:lstStyle/>
        <a:p>
          <a:endParaRPr lang="en-US"/>
        </a:p>
      </dgm:t>
    </dgm:pt>
    <dgm:pt modelId="{C5253739-23C9-44FA-AE60-5E63953CCE19}" type="sibTrans" cxnId="{D6AB6C91-CA65-4763-B5C0-E66D6ABE804D}">
      <dgm:prSet/>
      <dgm:spPr/>
      <dgm:t>
        <a:bodyPr/>
        <a:lstStyle/>
        <a:p>
          <a:endParaRPr lang="en-US"/>
        </a:p>
      </dgm:t>
    </dgm:pt>
    <dgm:pt modelId="{E22AE67A-63BD-47DF-A101-52CEBCC7BA0A}">
      <dgm:prSet phldrT="[Text]"/>
      <dgm:spPr/>
      <dgm:t>
        <a:bodyPr/>
        <a:lstStyle/>
        <a:p>
          <a:r>
            <a:rPr lang="en-US" dirty="0" smtClean="0"/>
            <a:t>Issues Return Authorization in NetSuite using the unauthorized return Customer Number for that location</a:t>
          </a:r>
          <a:endParaRPr lang="en-US" dirty="0"/>
        </a:p>
      </dgm:t>
    </dgm:pt>
    <dgm:pt modelId="{BCAD5611-31B9-434E-A070-AFB3ED9E99ED}" type="parTrans" cxnId="{06E29B1A-82EF-4519-AF7F-1B78C8CC1225}">
      <dgm:prSet/>
      <dgm:spPr/>
      <dgm:t>
        <a:bodyPr/>
        <a:lstStyle/>
        <a:p>
          <a:endParaRPr lang="en-US"/>
        </a:p>
      </dgm:t>
    </dgm:pt>
    <dgm:pt modelId="{550B2358-2FA8-4D6A-9FD8-3F67A6CEDCD6}" type="sibTrans" cxnId="{06E29B1A-82EF-4519-AF7F-1B78C8CC1225}">
      <dgm:prSet/>
      <dgm:spPr/>
      <dgm:t>
        <a:bodyPr/>
        <a:lstStyle/>
        <a:p>
          <a:endParaRPr lang="en-US"/>
        </a:p>
      </dgm:t>
    </dgm:pt>
    <dgm:pt modelId="{A9E4040F-0A53-4FF1-9516-047127B0D9F0}">
      <dgm:prSet phldrT="[Text]"/>
      <dgm:spPr/>
      <dgm:t>
        <a:bodyPr/>
        <a:lstStyle/>
        <a:p>
          <a:r>
            <a:rPr lang="en-US" dirty="0" smtClean="0"/>
            <a:t>Approves Return Authorization in NetSuite (if necessary</a:t>
          </a:r>
          <a:endParaRPr lang="en-US" dirty="0"/>
        </a:p>
      </dgm:t>
    </dgm:pt>
    <dgm:pt modelId="{F15A0AFA-328B-4806-A822-ACF01AE2B3FE}" type="parTrans" cxnId="{82173089-FE5B-4E3F-8785-C347BE043A4E}">
      <dgm:prSet/>
      <dgm:spPr/>
      <dgm:t>
        <a:bodyPr/>
        <a:lstStyle/>
        <a:p>
          <a:endParaRPr lang="en-US"/>
        </a:p>
      </dgm:t>
    </dgm:pt>
    <dgm:pt modelId="{07051E80-AF68-4D07-993B-4ED9309F5659}" type="sibTrans" cxnId="{82173089-FE5B-4E3F-8785-C347BE043A4E}">
      <dgm:prSet/>
      <dgm:spPr/>
      <dgm:t>
        <a:bodyPr/>
        <a:lstStyle/>
        <a:p>
          <a:endParaRPr lang="en-US"/>
        </a:p>
      </dgm:t>
    </dgm:pt>
    <dgm:pt modelId="{73975CC3-4358-4BBC-9754-22B47CADFBB7}">
      <dgm:prSet phldrT="[Text]"/>
      <dgm:spPr/>
      <dgm:t>
        <a:bodyPr/>
        <a:lstStyle/>
        <a:p>
          <a:r>
            <a:rPr lang="en-US" dirty="0" smtClean="0"/>
            <a:t>Customer Service</a:t>
          </a:r>
          <a:endParaRPr lang="en-US" dirty="0"/>
        </a:p>
      </dgm:t>
    </dgm:pt>
    <dgm:pt modelId="{C1738172-2BD3-4CCE-BC20-27BDBC03F1A2}" type="parTrans" cxnId="{FFB8BD3D-8AEF-4FF2-B795-8C6E0243AAC2}">
      <dgm:prSet/>
      <dgm:spPr/>
      <dgm:t>
        <a:bodyPr/>
        <a:lstStyle/>
        <a:p>
          <a:endParaRPr lang="en-US"/>
        </a:p>
      </dgm:t>
    </dgm:pt>
    <dgm:pt modelId="{F208F19E-0C5E-492E-8AB8-AB1E5B2992DA}" type="sibTrans" cxnId="{FFB8BD3D-8AEF-4FF2-B795-8C6E0243AAC2}">
      <dgm:prSet/>
      <dgm:spPr/>
      <dgm:t>
        <a:bodyPr/>
        <a:lstStyle/>
        <a:p>
          <a:endParaRPr lang="en-US"/>
        </a:p>
      </dgm:t>
    </dgm:pt>
    <dgm:pt modelId="{BFB91173-D250-405B-8F49-3B69585F95A2}">
      <dgm:prSet phldrT="[Text]"/>
      <dgm:spPr/>
      <dgm:t>
        <a:bodyPr/>
        <a:lstStyle/>
        <a:p>
          <a:r>
            <a:rPr lang="en-US" dirty="0" smtClean="0"/>
            <a:t>Researches unauthorized returns to identify sales order</a:t>
          </a:r>
          <a:endParaRPr lang="en-US" dirty="0"/>
        </a:p>
      </dgm:t>
    </dgm:pt>
    <dgm:pt modelId="{BC5EAF1B-1E63-492F-BA27-1EFD62D47C71}" type="parTrans" cxnId="{3C99FC17-7B7B-4B78-B655-8E0084B865FF}">
      <dgm:prSet/>
      <dgm:spPr/>
      <dgm:t>
        <a:bodyPr/>
        <a:lstStyle/>
        <a:p>
          <a:endParaRPr lang="en-US"/>
        </a:p>
      </dgm:t>
    </dgm:pt>
    <dgm:pt modelId="{052C3C45-1D39-42E2-9FC9-A0309B60DB31}" type="sibTrans" cxnId="{3C99FC17-7B7B-4B78-B655-8E0084B865FF}">
      <dgm:prSet/>
      <dgm:spPr/>
      <dgm:t>
        <a:bodyPr/>
        <a:lstStyle/>
        <a:p>
          <a:endParaRPr lang="en-US"/>
        </a:p>
      </dgm:t>
    </dgm:pt>
    <dgm:pt modelId="{B67BBBA3-5B79-4C92-8769-86408BB78833}">
      <dgm:prSet phldrT="[Text]"/>
      <dgm:spPr/>
      <dgm:t>
        <a:bodyPr/>
        <a:lstStyle/>
        <a:p>
          <a:r>
            <a:rPr lang="en-US" dirty="0" smtClean="0"/>
            <a:t>Updates Return Authorization record to actual customer, purchase number and Credit Memo Reason code to CS - Authorized Return</a:t>
          </a:r>
          <a:endParaRPr lang="en-US" dirty="0"/>
        </a:p>
      </dgm:t>
    </dgm:pt>
    <dgm:pt modelId="{2B89390A-3123-40C3-AB49-08A267DEB6A4}" type="parTrans" cxnId="{9C56B7CD-46E1-45F6-B7F2-6C5F5A006A6B}">
      <dgm:prSet/>
      <dgm:spPr/>
      <dgm:t>
        <a:bodyPr/>
        <a:lstStyle/>
        <a:p>
          <a:endParaRPr lang="en-US"/>
        </a:p>
      </dgm:t>
    </dgm:pt>
    <dgm:pt modelId="{52DA24DB-4E42-4D39-AEC8-DE3CEB70F78F}" type="sibTrans" cxnId="{9C56B7CD-46E1-45F6-B7F2-6C5F5A006A6B}">
      <dgm:prSet/>
      <dgm:spPr/>
      <dgm:t>
        <a:bodyPr/>
        <a:lstStyle/>
        <a:p>
          <a:endParaRPr lang="en-US"/>
        </a:p>
      </dgm:t>
    </dgm:pt>
    <dgm:pt modelId="{48DB2783-FADD-4977-A5B4-E52308BC41DF}">
      <dgm:prSet phldrT="[Text]"/>
      <dgm:spPr/>
      <dgm:t>
        <a:bodyPr/>
        <a:lstStyle/>
        <a:p>
          <a:r>
            <a:rPr lang="en-US" dirty="0" smtClean="0"/>
            <a:t>Accounts Receivable</a:t>
          </a:r>
          <a:endParaRPr lang="en-US" dirty="0"/>
        </a:p>
      </dgm:t>
    </dgm:pt>
    <dgm:pt modelId="{8A38C0A8-631F-4A40-9839-C747D4F5A05C}" type="parTrans" cxnId="{F3EA97D7-971D-4673-8303-3B44F5A0C387}">
      <dgm:prSet/>
      <dgm:spPr/>
      <dgm:t>
        <a:bodyPr/>
        <a:lstStyle/>
        <a:p>
          <a:endParaRPr lang="en-US"/>
        </a:p>
      </dgm:t>
    </dgm:pt>
    <dgm:pt modelId="{56F316B0-A8EC-4689-916B-3BC0FDB482A0}" type="sibTrans" cxnId="{F3EA97D7-971D-4673-8303-3B44F5A0C387}">
      <dgm:prSet/>
      <dgm:spPr/>
      <dgm:t>
        <a:bodyPr/>
        <a:lstStyle/>
        <a:p>
          <a:endParaRPr lang="en-US"/>
        </a:p>
      </dgm:t>
    </dgm:pt>
    <dgm:pt modelId="{25109CE9-8241-4720-AD87-08E9C5CF6E1F}">
      <dgm:prSet phldrT="[Text]"/>
      <dgm:spPr/>
      <dgm:t>
        <a:bodyPr/>
        <a:lstStyle/>
        <a:p>
          <a:r>
            <a:rPr lang="en-US" dirty="0" smtClean="0"/>
            <a:t>Issues financial refund in NetSuite</a:t>
          </a:r>
          <a:endParaRPr lang="en-US" dirty="0"/>
        </a:p>
      </dgm:t>
    </dgm:pt>
    <dgm:pt modelId="{2BF91844-56B1-4E94-9B1D-79CBD39CF384}" type="parTrans" cxnId="{5E9AC2F8-C214-4877-8939-70948B95B25B}">
      <dgm:prSet/>
      <dgm:spPr/>
      <dgm:t>
        <a:bodyPr/>
        <a:lstStyle/>
        <a:p>
          <a:endParaRPr lang="en-US"/>
        </a:p>
      </dgm:t>
    </dgm:pt>
    <dgm:pt modelId="{35CD6155-DC4D-483C-A259-9A4E0A87D8D9}" type="sibTrans" cxnId="{5E9AC2F8-C214-4877-8939-70948B95B25B}">
      <dgm:prSet/>
      <dgm:spPr/>
      <dgm:t>
        <a:bodyPr/>
        <a:lstStyle/>
        <a:p>
          <a:endParaRPr lang="en-US"/>
        </a:p>
      </dgm:t>
    </dgm:pt>
    <dgm:pt modelId="{2CBA3503-9EEC-48AB-9B84-1E37822726B4}">
      <dgm:prSet/>
      <dgm:spPr/>
      <dgm:t>
        <a:bodyPr/>
        <a:lstStyle/>
        <a:p>
          <a:r>
            <a:rPr lang="en-US" smtClean="0"/>
            <a:t>If not identified and resolved in 6 months, issues a $0.00 credit </a:t>
          </a:r>
          <a:endParaRPr lang="en-US" dirty="0"/>
        </a:p>
      </dgm:t>
    </dgm:pt>
    <dgm:pt modelId="{8C16E62E-2C69-41E2-9681-467D82CBBFD3}" type="parTrans" cxnId="{4C094566-F93A-4503-9FE1-5733405189FF}">
      <dgm:prSet/>
      <dgm:spPr/>
      <dgm:t>
        <a:bodyPr/>
        <a:lstStyle/>
        <a:p>
          <a:endParaRPr lang="en-US"/>
        </a:p>
      </dgm:t>
    </dgm:pt>
    <dgm:pt modelId="{9FB88AC6-530F-4BFF-B0EB-00812E0F7428}" type="sibTrans" cxnId="{4C094566-F93A-4503-9FE1-5733405189FF}">
      <dgm:prSet/>
      <dgm:spPr/>
      <dgm:t>
        <a:bodyPr/>
        <a:lstStyle/>
        <a:p>
          <a:endParaRPr lang="en-US"/>
        </a:p>
      </dgm:t>
    </dgm:pt>
    <dgm:pt modelId="{A193DCFF-4FC9-4094-B5AD-00A3D8AA6D6B}">
      <dgm:prSet/>
      <dgm:spPr/>
      <dgm:t>
        <a:bodyPr/>
        <a:lstStyle/>
        <a:p>
          <a:r>
            <a:rPr lang="en-US" dirty="0" smtClean="0"/>
            <a:t>Issues Credit Memo for return</a:t>
          </a:r>
          <a:endParaRPr lang="en-US" dirty="0"/>
        </a:p>
      </dgm:t>
    </dgm:pt>
    <dgm:pt modelId="{4EF91408-7E91-4C43-B6D4-8DBF016DFEC4}" type="parTrans" cxnId="{C3C883D6-1EE2-4A12-AF63-C1077654CC47}">
      <dgm:prSet/>
      <dgm:spPr/>
      <dgm:t>
        <a:bodyPr/>
        <a:lstStyle/>
        <a:p>
          <a:endParaRPr lang="en-US"/>
        </a:p>
      </dgm:t>
    </dgm:pt>
    <dgm:pt modelId="{00ABB6C3-FA4F-48FA-9272-70440D3A3EA9}" type="sibTrans" cxnId="{C3C883D6-1EE2-4A12-AF63-C1077654CC47}">
      <dgm:prSet/>
      <dgm:spPr/>
      <dgm:t>
        <a:bodyPr/>
        <a:lstStyle/>
        <a:p>
          <a:endParaRPr lang="en-US"/>
        </a:p>
      </dgm:t>
    </dgm:pt>
    <dgm:pt modelId="{1794C1AD-B2A1-4006-ABA8-D496FDA394E6}">
      <dgm:prSet/>
      <dgm:spPr/>
      <dgm:t>
        <a:bodyPr/>
        <a:lstStyle/>
        <a:p>
          <a:r>
            <a:rPr lang="en-US" dirty="0" smtClean="0"/>
            <a:t>If Ecommerce order, issues refund on Ecommerce purchase site</a:t>
          </a:r>
          <a:endParaRPr lang="en-US" dirty="0"/>
        </a:p>
      </dgm:t>
    </dgm:pt>
    <dgm:pt modelId="{D6090DF4-F7B6-4FBC-9746-D9AF60B95B3E}" type="parTrans" cxnId="{1B642AEB-83B8-447D-8AB7-9B7BF968110F}">
      <dgm:prSet/>
      <dgm:spPr/>
      <dgm:t>
        <a:bodyPr/>
        <a:lstStyle/>
        <a:p>
          <a:endParaRPr lang="en-US"/>
        </a:p>
      </dgm:t>
    </dgm:pt>
    <dgm:pt modelId="{59FFE4C1-AB42-4476-A725-0A62874F0869}" type="sibTrans" cxnId="{1B642AEB-83B8-447D-8AB7-9B7BF968110F}">
      <dgm:prSet/>
      <dgm:spPr/>
      <dgm:t>
        <a:bodyPr/>
        <a:lstStyle/>
        <a:p>
          <a:endParaRPr lang="en-US"/>
        </a:p>
      </dgm:t>
    </dgm:pt>
    <dgm:pt modelId="{77076C01-B9E6-478A-AB18-F3B2643E841F}">
      <dgm:prSet/>
      <dgm:spPr/>
      <dgm:t>
        <a:bodyPr/>
        <a:lstStyle/>
        <a:p>
          <a:r>
            <a:rPr lang="en-US" dirty="0" smtClean="0"/>
            <a:t>Updates all Return Authorization in the system to either restock it or process it as unusable</a:t>
          </a:r>
          <a:endParaRPr lang="en-US" dirty="0"/>
        </a:p>
      </dgm:t>
    </dgm:pt>
    <dgm:pt modelId="{F33B241F-1ABA-46CB-9742-572A64E6F772}" type="parTrans" cxnId="{FB67E761-5340-42B3-9824-4C31F6F7BBED}">
      <dgm:prSet/>
      <dgm:spPr/>
      <dgm:t>
        <a:bodyPr/>
        <a:lstStyle/>
        <a:p>
          <a:endParaRPr lang="en-US"/>
        </a:p>
      </dgm:t>
    </dgm:pt>
    <dgm:pt modelId="{4B136ED5-6E0E-47ED-B5A5-06F195AD7E59}" type="sibTrans" cxnId="{FB67E761-5340-42B3-9824-4C31F6F7BBED}">
      <dgm:prSet/>
      <dgm:spPr/>
      <dgm:t>
        <a:bodyPr/>
        <a:lstStyle/>
        <a:p>
          <a:endParaRPr lang="en-US"/>
        </a:p>
      </dgm:t>
    </dgm:pt>
    <dgm:pt modelId="{093B6BE7-D4B3-43FC-8A6D-A7268056F3B9}" type="pres">
      <dgm:prSet presAssocID="{2E41176E-DF1B-41F8-9394-45F7F865D09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4FE118-EB93-4D38-AA6E-7CF01E27BB9A}" type="pres">
      <dgm:prSet presAssocID="{3340CEE5-BAD3-458A-89BD-3C995574DE51}" presName="compNode" presStyleCnt="0"/>
      <dgm:spPr/>
    </dgm:pt>
    <dgm:pt modelId="{65B06386-8CA4-45FF-8DAF-618FB2A0137E}" type="pres">
      <dgm:prSet presAssocID="{3340CEE5-BAD3-458A-89BD-3C995574DE51}" presName="aNode" presStyleLbl="bgShp" presStyleIdx="0" presStyleCnt="3"/>
      <dgm:spPr/>
      <dgm:t>
        <a:bodyPr/>
        <a:lstStyle/>
        <a:p>
          <a:endParaRPr lang="en-US"/>
        </a:p>
      </dgm:t>
    </dgm:pt>
    <dgm:pt modelId="{5944EEA9-76E4-4496-9E98-8D625DA2199C}" type="pres">
      <dgm:prSet presAssocID="{3340CEE5-BAD3-458A-89BD-3C995574DE51}" presName="textNode" presStyleLbl="bgShp" presStyleIdx="0" presStyleCnt="3"/>
      <dgm:spPr/>
      <dgm:t>
        <a:bodyPr/>
        <a:lstStyle/>
        <a:p>
          <a:endParaRPr lang="en-US"/>
        </a:p>
      </dgm:t>
    </dgm:pt>
    <dgm:pt modelId="{B5DBC506-1401-4684-9E24-858493FB506B}" type="pres">
      <dgm:prSet presAssocID="{3340CEE5-BAD3-458A-89BD-3C995574DE51}" presName="compChildNode" presStyleCnt="0"/>
      <dgm:spPr/>
    </dgm:pt>
    <dgm:pt modelId="{2479DB39-C811-4EBF-ABD2-FF6EC7AC26FC}" type="pres">
      <dgm:prSet presAssocID="{3340CEE5-BAD3-458A-89BD-3C995574DE51}" presName="theInnerList" presStyleCnt="0"/>
      <dgm:spPr/>
    </dgm:pt>
    <dgm:pt modelId="{9F84C343-63C5-43CD-91E3-4F2FB8810205}" type="pres">
      <dgm:prSet presAssocID="{E22AE67A-63BD-47DF-A101-52CEBCC7BA0A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2ADB7-8A24-47C6-873B-801F1379D21B}" type="pres">
      <dgm:prSet presAssocID="{E22AE67A-63BD-47DF-A101-52CEBCC7BA0A}" presName="aSpace2" presStyleCnt="0"/>
      <dgm:spPr/>
    </dgm:pt>
    <dgm:pt modelId="{99677047-6B45-4268-AAEF-5F79219E2031}" type="pres">
      <dgm:prSet presAssocID="{A9E4040F-0A53-4FF1-9516-047127B0D9F0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91F5E-3832-4C7B-80CE-E387F2369898}" type="pres">
      <dgm:prSet presAssocID="{A9E4040F-0A53-4FF1-9516-047127B0D9F0}" presName="aSpace2" presStyleCnt="0"/>
      <dgm:spPr/>
    </dgm:pt>
    <dgm:pt modelId="{94F0008A-E58A-4F78-A6B7-23B875D809D5}" type="pres">
      <dgm:prSet presAssocID="{77076C01-B9E6-478A-AB18-F3B2643E841F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55208-42CC-4244-A975-1E5072EAD764}" type="pres">
      <dgm:prSet presAssocID="{3340CEE5-BAD3-458A-89BD-3C995574DE51}" presName="aSpace" presStyleCnt="0"/>
      <dgm:spPr/>
    </dgm:pt>
    <dgm:pt modelId="{FE0905DC-4A67-44C5-BA68-EC7DB9278E4D}" type="pres">
      <dgm:prSet presAssocID="{73975CC3-4358-4BBC-9754-22B47CADFBB7}" presName="compNode" presStyleCnt="0"/>
      <dgm:spPr/>
    </dgm:pt>
    <dgm:pt modelId="{18B1F09E-275C-4E84-9F9A-14B46841766A}" type="pres">
      <dgm:prSet presAssocID="{73975CC3-4358-4BBC-9754-22B47CADFBB7}" presName="aNode" presStyleLbl="bgShp" presStyleIdx="1" presStyleCnt="3" custLinFactNeighborX="-1350" custLinFactNeighborY="-23622"/>
      <dgm:spPr/>
      <dgm:t>
        <a:bodyPr/>
        <a:lstStyle/>
        <a:p>
          <a:endParaRPr lang="en-US"/>
        </a:p>
      </dgm:t>
    </dgm:pt>
    <dgm:pt modelId="{9967DB90-6178-414F-A7E0-346A84AEC98D}" type="pres">
      <dgm:prSet presAssocID="{73975CC3-4358-4BBC-9754-22B47CADFBB7}" presName="textNode" presStyleLbl="bgShp" presStyleIdx="1" presStyleCnt="3"/>
      <dgm:spPr/>
      <dgm:t>
        <a:bodyPr/>
        <a:lstStyle/>
        <a:p>
          <a:endParaRPr lang="en-US"/>
        </a:p>
      </dgm:t>
    </dgm:pt>
    <dgm:pt modelId="{8327E095-7691-46FE-88FA-9CC52B681A8A}" type="pres">
      <dgm:prSet presAssocID="{73975CC3-4358-4BBC-9754-22B47CADFBB7}" presName="compChildNode" presStyleCnt="0"/>
      <dgm:spPr/>
    </dgm:pt>
    <dgm:pt modelId="{7F5D867C-227D-4EAE-B6A6-091692AD5551}" type="pres">
      <dgm:prSet presAssocID="{73975CC3-4358-4BBC-9754-22B47CADFBB7}" presName="theInnerList" presStyleCnt="0"/>
      <dgm:spPr/>
    </dgm:pt>
    <dgm:pt modelId="{F516E39F-FB02-4B01-A925-984B3089FF2D}" type="pres">
      <dgm:prSet presAssocID="{BFB91173-D250-405B-8F49-3B69585F95A2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536EF-79F3-40E0-A757-DB35E09C1335}" type="pres">
      <dgm:prSet presAssocID="{BFB91173-D250-405B-8F49-3B69585F95A2}" presName="aSpace2" presStyleCnt="0"/>
      <dgm:spPr/>
    </dgm:pt>
    <dgm:pt modelId="{BC864992-6479-49FD-A391-922A91E3391F}" type="pres">
      <dgm:prSet presAssocID="{B67BBBA3-5B79-4C92-8769-86408BB78833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1955E-C7C7-4942-A3A8-FE1CFDE3BE81}" type="pres">
      <dgm:prSet presAssocID="{B67BBBA3-5B79-4C92-8769-86408BB78833}" presName="aSpace2" presStyleCnt="0"/>
      <dgm:spPr/>
    </dgm:pt>
    <dgm:pt modelId="{CA4747DD-180D-47C2-84FA-23ABBB9B568F}" type="pres">
      <dgm:prSet presAssocID="{2CBA3503-9EEC-48AB-9B84-1E37822726B4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33B51-3BE8-46D5-90C4-8439E04B2192}" type="pres">
      <dgm:prSet presAssocID="{73975CC3-4358-4BBC-9754-22B47CADFBB7}" presName="aSpace" presStyleCnt="0"/>
      <dgm:spPr/>
    </dgm:pt>
    <dgm:pt modelId="{6BAAF659-7F49-4D56-8F6E-F152DA4821D8}" type="pres">
      <dgm:prSet presAssocID="{48DB2783-FADD-4977-A5B4-E52308BC41DF}" presName="compNode" presStyleCnt="0"/>
      <dgm:spPr/>
    </dgm:pt>
    <dgm:pt modelId="{2046192F-37EA-42A8-B54D-AE8E0EEE427E}" type="pres">
      <dgm:prSet presAssocID="{48DB2783-FADD-4977-A5B4-E52308BC41DF}" presName="aNode" presStyleLbl="bgShp" presStyleIdx="2" presStyleCnt="3"/>
      <dgm:spPr/>
      <dgm:t>
        <a:bodyPr/>
        <a:lstStyle/>
        <a:p>
          <a:endParaRPr lang="en-US"/>
        </a:p>
      </dgm:t>
    </dgm:pt>
    <dgm:pt modelId="{3F56DEDB-30A6-49AE-BA3F-0D9AB9D61ADB}" type="pres">
      <dgm:prSet presAssocID="{48DB2783-FADD-4977-A5B4-E52308BC41DF}" presName="textNode" presStyleLbl="bgShp" presStyleIdx="2" presStyleCnt="3"/>
      <dgm:spPr/>
      <dgm:t>
        <a:bodyPr/>
        <a:lstStyle/>
        <a:p>
          <a:endParaRPr lang="en-US"/>
        </a:p>
      </dgm:t>
    </dgm:pt>
    <dgm:pt modelId="{F3A46EF4-3D08-47EF-B119-9875A4F8CB5C}" type="pres">
      <dgm:prSet presAssocID="{48DB2783-FADD-4977-A5B4-E52308BC41DF}" presName="compChildNode" presStyleCnt="0"/>
      <dgm:spPr/>
    </dgm:pt>
    <dgm:pt modelId="{37B74545-0CC8-4F40-ADE9-13E5C15DEB94}" type="pres">
      <dgm:prSet presAssocID="{48DB2783-FADD-4977-A5B4-E52308BC41DF}" presName="theInnerList" presStyleCnt="0"/>
      <dgm:spPr/>
    </dgm:pt>
    <dgm:pt modelId="{BD716D10-7614-4881-B8D0-7C8450B39E7E}" type="pres">
      <dgm:prSet presAssocID="{A193DCFF-4FC9-4094-B5AD-00A3D8AA6D6B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E14AC-C0BE-4F5E-9ECF-92F1BD3FC336}" type="pres">
      <dgm:prSet presAssocID="{A193DCFF-4FC9-4094-B5AD-00A3D8AA6D6B}" presName="aSpace2" presStyleCnt="0"/>
      <dgm:spPr/>
    </dgm:pt>
    <dgm:pt modelId="{C1AB7D3B-1AE3-432B-868C-55018446F8BA}" type="pres">
      <dgm:prSet presAssocID="{25109CE9-8241-4720-AD87-08E9C5CF6E1F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0D810-F6C5-40EF-95B9-E6A1C8F38AC7}" type="pres">
      <dgm:prSet presAssocID="{25109CE9-8241-4720-AD87-08E9C5CF6E1F}" presName="aSpace2" presStyleCnt="0"/>
      <dgm:spPr/>
    </dgm:pt>
    <dgm:pt modelId="{A96CC6AB-290A-4F3A-9D77-E0849C59BC14}" type="pres">
      <dgm:prSet presAssocID="{1794C1AD-B2A1-4006-ABA8-D496FDA394E6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C88C51-D878-4D47-B394-C6BFF9E536A8}" type="presOf" srcId="{E22AE67A-63BD-47DF-A101-52CEBCC7BA0A}" destId="{9F84C343-63C5-43CD-91E3-4F2FB8810205}" srcOrd="0" destOrd="0" presId="urn:microsoft.com/office/officeart/2005/8/layout/lProcess2"/>
    <dgm:cxn modelId="{1B642AEB-83B8-447D-8AB7-9B7BF968110F}" srcId="{48DB2783-FADD-4977-A5B4-E52308BC41DF}" destId="{1794C1AD-B2A1-4006-ABA8-D496FDA394E6}" srcOrd="2" destOrd="0" parTransId="{D6090DF4-F7B6-4FBC-9746-D9AF60B95B3E}" sibTransId="{59FFE4C1-AB42-4476-A725-0A62874F0869}"/>
    <dgm:cxn modelId="{C3C883D6-1EE2-4A12-AF63-C1077654CC47}" srcId="{48DB2783-FADD-4977-A5B4-E52308BC41DF}" destId="{A193DCFF-4FC9-4094-B5AD-00A3D8AA6D6B}" srcOrd="0" destOrd="0" parTransId="{4EF91408-7E91-4C43-B6D4-8DBF016DFEC4}" sibTransId="{00ABB6C3-FA4F-48FA-9272-70440D3A3EA9}"/>
    <dgm:cxn modelId="{82173089-FE5B-4E3F-8785-C347BE043A4E}" srcId="{3340CEE5-BAD3-458A-89BD-3C995574DE51}" destId="{A9E4040F-0A53-4FF1-9516-047127B0D9F0}" srcOrd="1" destOrd="0" parTransId="{F15A0AFA-328B-4806-A822-ACF01AE2B3FE}" sibTransId="{07051E80-AF68-4D07-993B-4ED9309F5659}"/>
    <dgm:cxn modelId="{6340EB5E-963A-43A0-8D60-B0528C1E04CA}" type="presOf" srcId="{3340CEE5-BAD3-458A-89BD-3C995574DE51}" destId="{65B06386-8CA4-45FF-8DAF-618FB2A0137E}" srcOrd="0" destOrd="0" presId="urn:microsoft.com/office/officeart/2005/8/layout/lProcess2"/>
    <dgm:cxn modelId="{FDBFA7F1-1BDD-4B07-A224-17F1725DFCDF}" type="presOf" srcId="{48DB2783-FADD-4977-A5B4-E52308BC41DF}" destId="{2046192F-37EA-42A8-B54D-AE8E0EEE427E}" srcOrd="0" destOrd="0" presId="urn:microsoft.com/office/officeart/2005/8/layout/lProcess2"/>
    <dgm:cxn modelId="{5E9AC2F8-C214-4877-8939-70948B95B25B}" srcId="{48DB2783-FADD-4977-A5B4-E52308BC41DF}" destId="{25109CE9-8241-4720-AD87-08E9C5CF6E1F}" srcOrd="1" destOrd="0" parTransId="{2BF91844-56B1-4E94-9B1D-79CBD39CF384}" sibTransId="{35CD6155-DC4D-483C-A259-9A4E0A87D8D9}"/>
    <dgm:cxn modelId="{233F8E4B-49FE-43F2-A39B-F2B1F59F68EF}" type="presOf" srcId="{2CBA3503-9EEC-48AB-9B84-1E37822726B4}" destId="{CA4747DD-180D-47C2-84FA-23ABBB9B568F}" srcOrd="0" destOrd="0" presId="urn:microsoft.com/office/officeart/2005/8/layout/lProcess2"/>
    <dgm:cxn modelId="{2C799F8C-BDB4-46C5-A38F-F55469B9AEAE}" type="presOf" srcId="{48DB2783-FADD-4977-A5B4-E52308BC41DF}" destId="{3F56DEDB-30A6-49AE-BA3F-0D9AB9D61ADB}" srcOrd="1" destOrd="0" presId="urn:microsoft.com/office/officeart/2005/8/layout/lProcess2"/>
    <dgm:cxn modelId="{534C93EB-DA51-46A4-8830-A294C6F40E15}" type="presOf" srcId="{1794C1AD-B2A1-4006-ABA8-D496FDA394E6}" destId="{A96CC6AB-290A-4F3A-9D77-E0849C59BC14}" srcOrd="0" destOrd="0" presId="urn:microsoft.com/office/officeart/2005/8/layout/lProcess2"/>
    <dgm:cxn modelId="{FFB8BD3D-8AEF-4FF2-B795-8C6E0243AAC2}" srcId="{2E41176E-DF1B-41F8-9394-45F7F865D092}" destId="{73975CC3-4358-4BBC-9754-22B47CADFBB7}" srcOrd="1" destOrd="0" parTransId="{C1738172-2BD3-4CCE-BC20-27BDBC03F1A2}" sibTransId="{F208F19E-0C5E-492E-8AB8-AB1E5B2992DA}"/>
    <dgm:cxn modelId="{3C99FC17-7B7B-4B78-B655-8E0084B865FF}" srcId="{73975CC3-4358-4BBC-9754-22B47CADFBB7}" destId="{BFB91173-D250-405B-8F49-3B69585F95A2}" srcOrd="0" destOrd="0" parTransId="{BC5EAF1B-1E63-492F-BA27-1EFD62D47C71}" sibTransId="{052C3C45-1D39-42E2-9FC9-A0309B60DB31}"/>
    <dgm:cxn modelId="{E99474FE-6F88-4199-9829-DE85F08C5509}" type="presOf" srcId="{2E41176E-DF1B-41F8-9394-45F7F865D092}" destId="{093B6BE7-D4B3-43FC-8A6D-A7268056F3B9}" srcOrd="0" destOrd="0" presId="urn:microsoft.com/office/officeart/2005/8/layout/lProcess2"/>
    <dgm:cxn modelId="{1610668F-2ACB-4079-9915-21B3D5232B26}" type="presOf" srcId="{73975CC3-4358-4BBC-9754-22B47CADFBB7}" destId="{18B1F09E-275C-4E84-9F9A-14B46841766A}" srcOrd="0" destOrd="0" presId="urn:microsoft.com/office/officeart/2005/8/layout/lProcess2"/>
    <dgm:cxn modelId="{D6AB6C91-CA65-4763-B5C0-E66D6ABE804D}" srcId="{2E41176E-DF1B-41F8-9394-45F7F865D092}" destId="{3340CEE5-BAD3-458A-89BD-3C995574DE51}" srcOrd="0" destOrd="0" parTransId="{8511AD5F-3607-4B68-8E70-B6B027F5A0F0}" sibTransId="{C5253739-23C9-44FA-AE60-5E63953CCE19}"/>
    <dgm:cxn modelId="{9CD36C36-6F53-4D78-B78B-A72D2FDDDC92}" type="presOf" srcId="{A9E4040F-0A53-4FF1-9516-047127B0D9F0}" destId="{99677047-6B45-4268-AAEF-5F79219E2031}" srcOrd="0" destOrd="0" presId="urn:microsoft.com/office/officeart/2005/8/layout/lProcess2"/>
    <dgm:cxn modelId="{D57C57B9-AC5B-4B2E-B764-7D9CE9566F19}" type="presOf" srcId="{25109CE9-8241-4720-AD87-08E9C5CF6E1F}" destId="{C1AB7D3B-1AE3-432B-868C-55018446F8BA}" srcOrd="0" destOrd="0" presId="urn:microsoft.com/office/officeart/2005/8/layout/lProcess2"/>
    <dgm:cxn modelId="{4CDCC231-0B42-4AFE-9C8C-9ADB75762288}" type="presOf" srcId="{B67BBBA3-5B79-4C92-8769-86408BB78833}" destId="{BC864992-6479-49FD-A391-922A91E3391F}" srcOrd="0" destOrd="0" presId="urn:microsoft.com/office/officeart/2005/8/layout/lProcess2"/>
    <dgm:cxn modelId="{FB67E761-5340-42B3-9824-4C31F6F7BBED}" srcId="{3340CEE5-BAD3-458A-89BD-3C995574DE51}" destId="{77076C01-B9E6-478A-AB18-F3B2643E841F}" srcOrd="2" destOrd="0" parTransId="{F33B241F-1ABA-46CB-9742-572A64E6F772}" sibTransId="{4B136ED5-6E0E-47ED-B5A5-06F195AD7E59}"/>
    <dgm:cxn modelId="{4C094566-F93A-4503-9FE1-5733405189FF}" srcId="{73975CC3-4358-4BBC-9754-22B47CADFBB7}" destId="{2CBA3503-9EEC-48AB-9B84-1E37822726B4}" srcOrd="2" destOrd="0" parTransId="{8C16E62E-2C69-41E2-9681-467D82CBBFD3}" sibTransId="{9FB88AC6-530F-4BFF-B0EB-00812E0F7428}"/>
    <dgm:cxn modelId="{06E29B1A-82EF-4519-AF7F-1B78C8CC1225}" srcId="{3340CEE5-BAD3-458A-89BD-3C995574DE51}" destId="{E22AE67A-63BD-47DF-A101-52CEBCC7BA0A}" srcOrd="0" destOrd="0" parTransId="{BCAD5611-31B9-434E-A070-AFB3ED9E99ED}" sibTransId="{550B2358-2FA8-4D6A-9FD8-3F67A6CEDCD6}"/>
    <dgm:cxn modelId="{B8AA2C73-CED6-4504-97A3-E57C034D4868}" type="presOf" srcId="{73975CC3-4358-4BBC-9754-22B47CADFBB7}" destId="{9967DB90-6178-414F-A7E0-346A84AEC98D}" srcOrd="1" destOrd="0" presId="urn:microsoft.com/office/officeart/2005/8/layout/lProcess2"/>
    <dgm:cxn modelId="{094E4D22-F915-4B1B-959B-145E1FD33E54}" type="presOf" srcId="{BFB91173-D250-405B-8F49-3B69585F95A2}" destId="{F516E39F-FB02-4B01-A925-984B3089FF2D}" srcOrd="0" destOrd="0" presId="urn:microsoft.com/office/officeart/2005/8/layout/lProcess2"/>
    <dgm:cxn modelId="{9C56B7CD-46E1-45F6-B7F2-6C5F5A006A6B}" srcId="{73975CC3-4358-4BBC-9754-22B47CADFBB7}" destId="{B67BBBA3-5B79-4C92-8769-86408BB78833}" srcOrd="1" destOrd="0" parTransId="{2B89390A-3123-40C3-AB49-08A267DEB6A4}" sibTransId="{52DA24DB-4E42-4D39-AEC8-DE3CEB70F78F}"/>
    <dgm:cxn modelId="{DD6506AB-DA52-4E02-9A6B-2EBAA5C873A6}" type="presOf" srcId="{77076C01-B9E6-478A-AB18-F3B2643E841F}" destId="{94F0008A-E58A-4F78-A6B7-23B875D809D5}" srcOrd="0" destOrd="0" presId="urn:microsoft.com/office/officeart/2005/8/layout/lProcess2"/>
    <dgm:cxn modelId="{F3EA97D7-971D-4673-8303-3B44F5A0C387}" srcId="{2E41176E-DF1B-41F8-9394-45F7F865D092}" destId="{48DB2783-FADD-4977-A5B4-E52308BC41DF}" srcOrd="2" destOrd="0" parTransId="{8A38C0A8-631F-4A40-9839-C747D4F5A05C}" sibTransId="{56F316B0-A8EC-4689-916B-3BC0FDB482A0}"/>
    <dgm:cxn modelId="{1B7CFD1D-A952-45BA-8BCD-C2468BB02A13}" type="presOf" srcId="{A193DCFF-4FC9-4094-B5AD-00A3D8AA6D6B}" destId="{BD716D10-7614-4881-B8D0-7C8450B39E7E}" srcOrd="0" destOrd="0" presId="urn:microsoft.com/office/officeart/2005/8/layout/lProcess2"/>
    <dgm:cxn modelId="{0E58AAC9-64F1-47DC-8F21-F26E3A0DF86C}" type="presOf" srcId="{3340CEE5-BAD3-458A-89BD-3C995574DE51}" destId="{5944EEA9-76E4-4496-9E98-8D625DA2199C}" srcOrd="1" destOrd="0" presId="urn:microsoft.com/office/officeart/2005/8/layout/lProcess2"/>
    <dgm:cxn modelId="{4E0426CA-1F08-4DDF-95CF-F1410B6DA38D}" type="presParOf" srcId="{093B6BE7-D4B3-43FC-8A6D-A7268056F3B9}" destId="{3C4FE118-EB93-4D38-AA6E-7CF01E27BB9A}" srcOrd="0" destOrd="0" presId="urn:microsoft.com/office/officeart/2005/8/layout/lProcess2"/>
    <dgm:cxn modelId="{096CA288-7BCD-4C98-A7DE-FC5408CC3B76}" type="presParOf" srcId="{3C4FE118-EB93-4D38-AA6E-7CF01E27BB9A}" destId="{65B06386-8CA4-45FF-8DAF-618FB2A0137E}" srcOrd="0" destOrd="0" presId="urn:microsoft.com/office/officeart/2005/8/layout/lProcess2"/>
    <dgm:cxn modelId="{555B7F6B-3872-449D-B6FC-4ED426748C04}" type="presParOf" srcId="{3C4FE118-EB93-4D38-AA6E-7CF01E27BB9A}" destId="{5944EEA9-76E4-4496-9E98-8D625DA2199C}" srcOrd="1" destOrd="0" presId="urn:microsoft.com/office/officeart/2005/8/layout/lProcess2"/>
    <dgm:cxn modelId="{AB10E4E8-954A-4ED0-A223-E467981ACBE2}" type="presParOf" srcId="{3C4FE118-EB93-4D38-AA6E-7CF01E27BB9A}" destId="{B5DBC506-1401-4684-9E24-858493FB506B}" srcOrd="2" destOrd="0" presId="urn:microsoft.com/office/officeart/2005/8/layout/lProcess2"/>
    <dgm:cxn modelId="{0CB474A8-EA4A-4A42-A738-AE646F0668B6}" type="presParOf" srcId="{B5DBC506-1401-4684-9E24-858493FB506B}" destId="{2479DB39-C811-4EBF-ABD2-FF6EC7AC26FC}" srcOrd="0" destOrd="0" presId="urn:microsoft.com/office/officeart/2005/8/layout/lProcess2"/>
    <dgm:cxn modelId="{7F09EACD-32D0-454E-AA36-E5D67D1FA4E8}" type="presParOf" srcId="{2479DB39-C811-4EBF-ABD2-FF6EC7AC26FC}" destId="{9F84C343-63C5-43CD-91E3-4F2FB8810205}" srcOrd="0" destOrd="0" presId="urn:microsoft.com/office/officeart/2005/8/layout/lProcess2"/>
    <dgm:cxn modelId="{7867ECA9-7702-4C81-936E-1925FDD78696}" type="presParOf" srcId="{2479DB39-C811-4EBF-ABD2-FF6EC7AC26FC}" destId="{70F2ADB7-8A24-47C6-873B-801F1379D21B}" srcOrd="1" destOrd="0" presId="urn:microsoft.com/office/officeart/2005/8/layout/lProcess2"/>
    <dgm:cxn modelId="{CDE4E24D-8A1A-4D05-8801-8EC853E03798}" type="presParOf" srcId="{2479DB39-C811-4EBF-ABD2-FF6EC7AC26FC}" destId="{99677047-6B45-4268-AAEF-5F79219E2031}" srcOrd="2" destOrd="0" presId="urn:microsoft.com/office/officeart/2005/8/layout/lProcess2"/>
    <dgm:cxn modelId="{78E18804-2BC7-4824-B36B-40F37499E513}" type="presParOf" srcId="{2479DB39-C811-4EBF-ABD2-FF6EC7AC26FC}" destId="{C9491F5E-3832-4C7B-80CE-E387F2369898}" srcOrd="3" destOrd="0" presId="urn:microsoft.com/office/officeart/2005/8/layout/lProcess2"/>
    <dgm:cxn modelId="{55D21769-6CE9-4CCB-8105-61920168A961}" type="presParOf" srcId="{2479DB39-C811-4EBF-ABD2-FF6EC7AC26FC}" destId="{94F0008A-E58A-4F78-A6B7-23B875D809D5}" srcOrd="4" destOrd="0" presId="urn:microsoft.com/office/officeart/2005/8/layout/lProcess2"/>
    <dgm:cxn modelId="{413E8883-A171-47F4-B113-96B533D70943}" type="presParOf" srcId="{093B6BE7-D4B3-43FC-8A6D-A7268056F3B9}" destId="{4FC55208-42CC-4244-A975-1E5072EAD764}" srcOrd="1" destOrd="0" presId="urn:microsoft.com/office/officeart/2005/8/layout/lProcess2"/>
    <dgm:cxn modelId="{29AA14B2-CACD-4940-B18F-354A745C00B4}" type="presParOf" srcId="{093B6BE7-D4B3-43FC-8A6D-A7268056F3B9}" destId="{FE0905DC-4A67-44C5-BA68-EC7DB9278E4D}" srcOrd="2" destOrd="0" presId="urn:microsoft.com/office/officeart/2005/8/layout/lProcess2"/>
    <dgm:cxn modelId="{75FC4994-2BF2-493A-AF96-3A6B79526387}" type="presParOf" srcId="{FE0905DC-4A67-44C5-BA68-EC7DB9278E4D}" destId="{18B1F09E-275C-4E84-9F9A-14B46841766A}" srcOrd="0" destOrd="0" presId="urn:microsoft.com/office/officeart/2005/8/layout/lProcess2"/>
    <dgm:cxn modelId="{91277EA8-75CB-4F9B-BAD6-4F8FD4DFBA77}" type="presParOf" srcId="{FE0905DC-4A67-44C5-BA68-EC7DB9278E4D}" destId="{9967DB90-6178-414F-A7E0-346A84AEC98D}" srcOrd="1" destOrd="0" presId="urn:microsoft.com/office/officeart/2005/8/layout/lProcess2"/>
    <dgm:cxn modelId="{6D56C6C3-FD94-43CF-9DD8-DD83EB06F7D4}" type="presParOf" srcId="{FE0905DC-4A67-44C5-BA68-EC7DB9278E4D}" destId="{8327E095-7691-46FE-88FA-9CC52B681A8A}" srcOrd="2" destOrd="0" presId="urn:microsoft.com/office/officeart/2005/8/layout/lProcess2"/>
    <dgm:cxn modelId="{A5AF6A90-C71E-4F07-BF28-A309CBDBD0DE}" type="presParOf" srcId="{8327E095-7691-46FE-88FA-9CC52B681A8A}" destId="{7F5D867C-227D-4EAE-B6A6-091692AD5551}" srcOrd="0" destOrd="0" presId="urn:microsoft.com/office/officeart/2005/8/layout/lProcess2"/>
    <dgm:cxn modelId="{2E937EDB-36AB-4826-86B1-92218948F78D}" type="presParOf" srcId="{7F5D867C-227D-4EAE-B6A6-091692AD5551}" destId="{F516E39F-FB02-4B01-A925-984B3089FF2D}" srcOrd="0" destOrd="0" presId="urn:microsoft.com/office/officeart/2005/8/layout/lProcess2"/>
    <dgm:cxn modelId="{C6CAEDFC-486A-4A24-9CFC-300371055766}" type="presParOf" srcId="{7F5D867C-227D-4EAE-B6A6-091692AD5551}" destId="{38D536EF-79F3-40E0-A757-DB35E09C1335}" srcOrd="1" destOrd="0" presId="urn:microsoft.com/office/officeart/2005/8/layout/lProcess2"/>
    <dgm:cxn modelId="{FEE96C2E-6E64-4BAE-A97D-7161C3A1366B}" type="presParOf" srcId="{7F5D867C-227D-4EAE-B6A6-091692AD5551}" destId="{BC864992-6479-49FD-A391-922A91E3391F}" srcOrd="2" destOrd="0" presId="urn:microsoft.com/office/officeart/2005/8/layout/lProcess2"/>
    <dgm:cxn modelId="{08BF5AB5-C83D-42A6-8663-7777A9F3DF81}" type="presParOf" srcId="{7F5D867C-227D-4EAE-B6A6-091692AD5551}" destId="{5271955E-C7C7-4942-A3A8-FE1CFDE3BE81}" srcOrd="3" destOrd="0" presId="urn:microsoft.com/office/officeart/2005/8/layout/lProcess2"/>
    <dgm:cxn modelId="{E79ECD12-C14F-4EB1-BF70-10697B9E54BB}" type="presParOf" srcId="{7F5D867C-227D-4EAE-B6A6-091692AD5551}" destId="{CA4747DD-180D-47C2-84FA-23ABBB9B568F}" srcOrd="4" destOrd="0" presId="urn:microsoft.com/office/officeart/2005/8/layout/lProcess2"/>
    <dgm:cxn modelId="{20B1BC4D-D5C2-465B-AF22-B1ED2B7AE123}" type="presParOf" srcId="{093B6BE7-D4B3-43FC-8A6D-A7268056F3B9}" destId="{59833B51-3BE8-46D5-90C4-8439E04B2192}" srcOrd="3" destOrd="0" presId="urn:microsoft.com/office/officeart/2005/8/layout/lProcess2"/>
    <dgm:cxn modelId="{5B133635-E2D9-46A9-9F8C-AF2EED4527EC}" type="presParOf" srcId="{093B6BE7-D4B3-43FC-8A6D-A7268056F3B9}" destId="{6BAAF659-7F49-4D56-8F6E-F152DA4821D8}" srcOrd="4" destOrd="0" presId="urn:microsoft.com/office/officeart/2005/8/layout/lProcess2"/>
    <dgm:cxn modelId="{80F7EE9C-E6F0-45E0-8DBB-26B800335E14}" type="presParOf" srcId="{6BAAF659-7F49-4D56-8F6E-F152DA4821D8}" destId="{2046192F-37EA-42A8-B54D-AE8E0EEE427E}" srcOrd="0" destOrd="0" presId="urn:microsoft.com/office/officeart/2005/8/layout/lProcess2"/>
    <dgm:cxn modelId="{DF06047A-16CA-40A7-A023-C1C16790CAE7}" type="presParOf" srcId="{6BAAF659-7F49-4D56-8F6E-F152DA4821D8}" destId="{3F56DEDB-30A6-49AE-BA3F-0D9AB9D61ADB}" srcOrd="1" destOrd="0" presId="urn:microsoft.com/office/officeart/2005/8/layout/lProcess2"/>
    <dgm:cxn modelId="{6FEB63AA-46A8-4A9B-AC97-DC7CAC23F121}" type="presParOf" srcId="{6BAAF659-7F49-4D56-8F6E-F152DA4821D8}" destId="{F3A46EF4-3D08-47EF-B119-9875A4F8CB5C}" srcOrd="2" destOrd="0" presId="urn:microsoft.com/office/officeart/2005/8/layout/lProcess2"/>
    <dgm:cxn modelId="{2B25076C-D125-471B-B687-A7FE75456511}" type="presParOf" srcId="{F3A46EF4-3D08-47EF-B119-9875A4F8CB5C}" destId="{37B74545-0CC8-4F40-ADE9-13E5C15DEB94}" srcOrd="0" destOrd="0" presId="urn:microsoft.com/office/officeart/2005/8/layout/lProcess2"/>
    <dgm:cxn modelId="{944F2AA2-E710-4DC4-BE4F-BD51174F7686}" type="presParOf" srcId="{37B74545-0CC8-4F40-ADE9-13E5C15DEB94}" destId="{BD716D10-7614-4881-B8D0-7C8450B39E7E}" srcOrd="0" destOrd="0" presId="urn:microsoft.com/office/officeart/2005/8/layout/lProcess2"/>
    <dgm:cxn modelId="{FA0307CB-0227-41D6-9FBC-0D230F236BF2}" type="presParOf" srcId="{37B74545-0CC8-4F40-ADE9-13E5C15DEB94}" destId="{CEAE14AC-C0BE-4F5E-9ECF-92F1BD3FC336}" srcOrd="1" destOrd="0" presId="urn:microsoft.com/office/officeart/2005/8/layout/lProcess2"/>
    <dgm:cxn modelId="{28EAE5B3-CBB8-4211-9996-FBA8606521CE}" type="presParOf" srcId="{37B74545-0CC8-4F40-ADE9-13E5C15DEB94}" destId="{C1AB7D3B-1AE3-432B-868C-55018446F8BA}" srcOrd="2" destOrd="0" presId="urn:microsoft.com/office/officeart/2005/8/layout/lProcess2"/>
    <dgm:cxn modelId="{E89792D4-6278-4295-BF3A-100BF9832B78}" type="presParOf" srcId="{37B74545-0CC8-4F40-ADE9-13E5C15DEB94}" destId="{AC00D810-F6C5-40EF-95B9-E6A1C8F38AC7}" srcOrd="3" destOrd="0" presId="urn:microsoft.com/office/officeart/2005/8/layout/lProcess2"/>
    <dgm:cxn modelId="{5CFF7001-83AE-47FF-87D7-B36414CE33CB}" type="presParOf" srcId="{37B74545-0CC8-4F40-ADE9-13E5C15DEB94}" destId="{A96CC6AB-290A-4F3A-9D77-E0849C59BC14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From Receiving to </a:t>
            </a:r>
            <a:r>
              <a:rPr lang="en-US" dirty="0" smtClean="0"/>
              <a:t>Returns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NetSuite Inventory Flow</a:t>
            </a:r>
          </a:p>
          <a:p>
            <a:r>
              <a:rPr lang="en-US" dirty="0" smtClean="0"/>
              <a:t>Process Overview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142" y="6234202"/>
            <a:ext cx="2476500" cy="51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792"/>
            <a:ext cx="400812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860" y="144067"/>
            <a:ext cx="199072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9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Details-Audits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" y="835619"/>
            <a:ext cx="12191479" cy="321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9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Details-Audits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5618"/>
            <a:ext cx="12192000" cy="489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9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5619"/>
            <a:ext cx="12192000" cy="50143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9032" y="3997692"/>
            <a:ext cx="740228" cy="4093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2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9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52" y="1032373"/>
            <a:ext cx="11802659" cy="377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67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2994"/>
            <a:ext cx="12157165" cy="52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Details-Palletization</a:t>
            </a:r>
            <a:endParaRPr lang="en-US" sz="6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2994"/>
            <a:ext cx="12157165" cy="511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8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Details-Palletization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75" y="782995"/>
            <a:ext cx="12160879" cy="536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Details-Receiving</a:t>
            </a:r>
            <a:endParaRPr lang="en-US" sz="6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2994"/>
            <a:ext cx="12157165" cy="4749588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309285" y="1640115"/>
            <a:ext cx="470263" cy="40059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9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Details-Receiving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835" y="782994"/>
            <a:ext cx="12226835" cy="441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Bin Putaway Worksheet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2994"/>
            <a:ext cx="12157166" cy="613215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487887" y="2595155"/>
            <a:ext cx="2804160" cy="3570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3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Overview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3309" y="435430"/>
            <a:ext cx="8401639" cy="2926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4023" y="5329646"/>
            <a:ext cx="752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Inventory Flow job aid is available on Wiki Job Aids page.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94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RF-Smart Bin Putaway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343" y="862520"/>
            <a:ext cx="5915025" cy="721995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133600" y="1149532"/>
            <a:ext cx="1113743" cy="5138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3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RF-Smart Bin Putaway</a:t>
            </a:r>
            <a:endParaRPr lang="en-US" sz="6000" dirty="0"/>
          </a:p>
        </p:txBody>
      </p:sp>
      <p:sp>
        <p:nvSpPr>
          <p:cNvPr id="8" name="Right Arrow 7"/>
          <p:cNvSpPr/>
          <p:nvPr/>
        </p:nvSpPr>
        <p:spPr>
          <a:xfrm>
            <a:off x="2029507" y="5738950"/>
            <a:ext cx="1113743" cy="5138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740974"/>
            <a:ext cx="5905500" cy="609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RF-Smart Bin Putaway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734" y="782994"/>
            <a:ext cx="5266917" cy="722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RF-Smart Bin Putaway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077" y="782994"/>
            <a:ext cx="597217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4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RF-Smart Bin Putaway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768" y="782994"/>
            <a:ext cx="5972175" cy="69818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9589" y="1706880"/>
            <a:ext cx="1750422" cy="4702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RF-Smart Bin Putaway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3239589" y="1706880"/>
            <a:ext cx="1750422" cy="4702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768" y="782994"/>
            <a:ext cx="5972175" cy="81629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92434" y="2865120"/>
            <a:ext cx="2002972" cy="5921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872549" y="1706880"/>
            <a:ext cx="687977" cy="4702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669" y="33572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Returns Process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43691" y="862520"/>
            <a:ext cx="84995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800" b="1" dirty="0"/>
              <a:t>Authorized </a:t>
            </a:r>
            <a:r>
              <a:rPr lang="en-US" sz="4800" b="1" dirty="0" smtClean="0"/>
              <a:t>return</a:t>
            </a:r>
          </a:p>
          <a:p>
            <a:pPr lvl="1"/>
            <a:r>
              <a:rPr lang="en-US" dirty="0" smtClean="0"/>
              <a:t>-</a:t>
            </a:r>
            <a:r>
              <a:rPr lang="en-US" sz="3200" dirty="0"/>
              <a:t>item received back from the customer that already has a Return Authorization record in </a:t>
            </a:r>
            <a:r>
              <a:rPr lang="en-US" sz="3200" dirty="0" smtClean="0"/>
              <a:t>NetSuite, </a:t>
            </a:r>
            <a:r>
              <a:rPr lang="en-US" sz="3200" dirty="0"/>
              <a:t>or </a:t>
            </a:r>
            <a:endParaRPr lang="en-US" sz="3200" dirty="0" smtClean="0"/>
          </a:p>
          <a:p>
            <a:pPr lvl="1"/>
            <a:r>
              <a:rPr lang="en-US" sz="3200" dirty="0" smtClean="0"/>
              <a:t>-item has </a:t>
            </a:r>
            <a:r>
              <a:rPr lang="en-US" sz="3200" dirty="0"/>
              <a:t>identifiable information so that the sales order can be located for a Return Authorization to be added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87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669" y="33572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Returns Process-Authorized Return</a:t>
            </a:r>
            <a:endParaRPr lang="en-US" sz="6000" dirty="0"/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883229931"/>
              </p:ext>
            </p:extLst>
          </p:nvPr>
        </p:nvGraphicFramePr>
        <p:xfrm>
          <a:off x="1004389" y="801450"/>
          <a:ext cx="8128000" cy="605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7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Returns Process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43691" y="862520"/>
            <a:ext cx="84995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800" b="1" dirty="0" smtClean="0"/>
              <a:t>Unauthorized return</a:t>
            </a:r>
          </a:p>
          <a:p>
            <a:pPr lvl="1"/>
            <a:r>
              <a:rPr lang="en-US" dirty="0" smtClean="0"/>
              <a:t>-</a:t>
            </a:r>
            <a:r>
              <a:rPr lang="en-US" sz="3200" dirty="0"/>
              <a:t>item received back from the customer that has no identifiable information </a:t>
            </a:r>
          </a:p>
        </p:txBody>
      </p:sp>
    </p:spTree>
    <p:extLst>
      <p:ext uri="{BB962C8B-B14F-4D97-AF65-F5344CB8AC3E}">
        <p14:creationId xmlns:p14="http://schemas.microsoft.com/office/powerpoint/2010/main" val="12193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669" y="33572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Returns Process-Unauthorized Return</a:t>
            </a:r>
            <a:endParaRPr lang="en-US" sz="6000" dirty="0"/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878183430"/>
              </p:ext>
            </p:extLst>
          </p:nvPr>
        </p:nvGraphicFramePr>
        <p:xfrm>
          <a:off x="1004389" y="801450"/>
          <a:ext cx="8128000" cy="605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91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98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12061"/>
            <a:ext cx="12122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Manager</a:t>
            </a:r>
          </a:p>
          <a:p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731520" y="1611086"/>
            <a:ext cx="967522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Schedule appointments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Update shipment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Review and manage scheduled deliveries in specified time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4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Returns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2995"/>
            <a:ext cx="12157165" cy="503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8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Returns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2994"/>
            <a:ext cx="12192000" cy="420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125" y="495300"/>
            <a:ext cx="11134725" cy="5819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00450" y="2219325"/>
            <a:ext cx="3781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Questions?</a:t>
            </a:r>
          </a:p>
          <a:p>
            <a:endParaRPr lang="en-US" sz="6000" dirty="0"/>
          </a:p>
        </p:txBody>
      </p:sp>
      <p:pic>
        <p:nvPicPr>
          <p:cNvPr id="6" name="Picture 5" descr="&lt;strong&gt;Questions&lt;/strong&gt; at the heart of learning — The Learner's W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62" y="3633828"/>
            <a:ext cx="5448299" cy="181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2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98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12061"/>
            <a:ext cx="12122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Manager</a:t>
            </a:r>
          </a:p>
          <a:p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81087"/>
            <a:ext cx="12192001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98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12061"/>
            <a:ext cx="12122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Manager</a:t>
            </a:r>
          </a:p>
          <a:p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897"/>
            <a:ext cx="12122331" cy="480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3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9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12061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123406" y="1436914"/>
            <a:ext cx="9823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Review upcoming inbound shipments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Palletization details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Scheduled audits on shipments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Access Inbound Shipment record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693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9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12061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819150"/>
            <a:ext cx="977265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7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9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5619"/>
            <a:ext cx="12192000" cy="481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3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9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Details-Audits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5619"/>
            <a:ext cx="12192000" cy="40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2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550</TotalTime>
  <Words>479</Words>
  <Application>Microsoft Office PowerPoint</Application>
  <PresentationFormat>Widescreen</PresentationFormat>
  <Paragraphs>93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Corbel</vt:lpstr>
      <vt:lpstr>Wingdings 2</vt:lpstr>
      <vt:lpstr>Frame</vt:lpstr>
      <vt:lpstr>From Receiving to Returns</vt:lpstr>
      <vt:lpstr>Process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Order Process</dc:title>
  <dc:creator>Cindy Caldwell</dc:creator>
  <cp:lastModifiedBy>Eddy Batten</cp:lastModifiedBy>
  <cp:revision>52</cp:revision>
  <dcterms:created xsi:type="dcterms:W3CDTF">2020-12-07T18:31:30Z</dcterms:created>
  <dcterms:modified xsi:type="dcterms:W3CDTF">2021-04-13T11:23:35Z</dcterms:modified>
</cp:coreProperties>
</file>