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03D75-9B6F-4E98-9DF2-F956A3A07C4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C11FC-519E-4BA4-9C24-7936D085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Carrier-</a:t>
            </a:r>
            <a:r>
              <a:rPr lang="en-US" baseline="0" dirty="0" smtClean="0"/>
              <a:t> Evergreen Shipping Agency; Vessel- Ever Given xxxxx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1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3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11FC-519E-4BA4-9C24-7936D08571E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4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9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1AE9-A321-4E22-87DA-D1CA7E846FE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03650A-FA1E-4F3E-8266-6804A9C5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Purchase Order -&gt; Inbound Shipment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25129"/>
            <a:ext cx="8936223" cy="177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10) SCM enters current Expected Shipping Date- after </a:t>
            </a:r>
            <a:r>
              <a:rPr lang="en-US" dirty="0"/>
              <a:t>INBS creation, this date updates the field of the same name on the PO </a:t>
            </a:r>
            <a:r>
              <a:rPr lang="en-US" dirty="0" smtClean="0"/>
              <a:t>line</a:t>
            </a:r>
          </a:p>
          <a:p>
            <a:pPr marL="0" indent="0">
              <a:buNone/>
            </a:pPr>
            <a:r>
              <a:rPr lang="en-US" dirty="0" smtClean="0"/>
              <a:t>11) Primary Requestor populates on the INBS after save- sets based on the buyer for the goods listed</a:t>
            </a:r>
          </a:p>
          <a:p>
            <a:pPr marL="0" indent="0">
              <a:buNone/>
            </a:pPr>
            <a:r>
              <a:rPr lang="en-US" dirty="0" smtClean="0"/>
              <a:t>12) ETA to Port- provided on Galaxy documents, usually for Ocean Shipments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06988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2298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20265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23072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841842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23584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8136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4075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8000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33066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78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30430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40185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20447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302680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7975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7768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8241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4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25129"/>
            <a:ext cx="8936223" cy="177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13) </a:t>
            </a:r>
            <a:r>
              <a:rPr lang="en-US" u="sng" dirty="0" smtClean="0"/>
              <a:t>Received PL/CI</a:t>
            </a:r>
            <a:r>
              <a:rPr lang="en-US" dirty="0" smtClean="0"/>
              <a:t>- Packing List and Commercial Invoice.  Primary Requestor enters this date after confirming all values have been verified against these documents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 smtClean="0"/>
              <a:t>Received BOL-</a:t>
            </a:r>
            <a:r>
              <a:rPr lang="en-US" dirty="0" smtClean="0"/>
              <a:t> Date we received the BOL</a:t>
            </a:r>
            <a:endParaRPr 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06988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2298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20265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23072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841842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23584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8136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4075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8000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33066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78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30430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40185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20447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302680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7975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7768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8241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25129"/>
            <a:ext cx="8936223" cy="177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14) SCM adds PO lines to the INBS.  The receiving location, quantity and cost values pull from the PO</a:t>
            </a:r>
            <a:r>
              <a:rPr lang="en-US" dirty="0"/>
              <a:t> </a:t>
            </a:r>
            <a:r>
              <a:rPr lang="en-US" dirty="0" smtClean="0"/>
              <a:t>on INBS creation</a:t>
            </a:r>
          </a:p>
          <a:p>
            <a:pPr marL="0" indent="0">
              <a:buNone/>
            </a:pPr>
            <a:r>
              <a:rPr lang="en-US" dirty="0" smtClean="0"/>
              <a:t>15) Shipment ID- this is the Galaxy shipment report ID</a:t>
            </a:r>
          </a:p>
          <a:p>
            <a:pPr marL="0" indent="0">
              <a:buNone/>
            </a:pPr>
            <a:r>
              <a:rPr lang="en-US" dirty="0" smtClean="0"/>
              <a:t>16) Actual Shipping Date- entered once goods 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06988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2298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20265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23072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841842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23584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8136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4075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8000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33066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78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30430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40185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20447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302680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7975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7768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8241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0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86" y="181668"/>
            <a:ext cx="8596668" cy="1320800"/>
          </a:xfrm>
        </p:spPr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238021"/>
            <a:ext cx="8701797" cy="23979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17) Status: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To be Shipped- </a:t>
            </a:r>
            <a:r>
              <a:rPr lang="en-US" dirty="0" smtClean="0"/>
              <a:t>default status of entry- should remain in this status until there is 	an Actual Shipping Date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In Transit- </a:t>
            </a:r>
            <a:r>
              <a:rPr lang="en-US" dirty="0" smtClean="0"/>
              <a:t>Once a shipment ships, SCM marks In Transit– INBS cannot be received 	until marked In Transit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Partially Received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Received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Closed</a:t>
            </a:r>
            <a:r>
              <a:rPr lang="en-US" dirty="0" smtClean="0"/>
              <a:t>- Not commonly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015102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19061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16346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19153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449956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19665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17307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4218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17307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0156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4081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29147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3895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26512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36267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16528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263491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40567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3849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43226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8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86" y="181668"/>
            <a:ext cx="8596668" cy="1320800"/>
          </a:xfrm>
        </p:spPr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238021"/>
            <a:ext cx="8936223" cy="206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18) Scheduled Delivery Date- Entered by the warehouse once Airvan contacts them to schedule delivery</a:t>
            </a:r>
          </a:p>
          <a:p>
            <a:pPr marL="0" indent="0">
              <a:buNone/>
            </a:pPr>
            <a:r>
              <a:rPr lang="en-US" dirty="0" smtClean="0"/>
              <a:t>19) Total Amount- sum of costs of items on the INBS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015102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19061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16346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19153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449956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19665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17307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4218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17307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0156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4081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29147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3895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26512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36267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16528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263491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40567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3849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43226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Shipment fields on PO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652" y="4609323"/>
            <a:ext cx="61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Dates are populated on INBS, they push from the INBS to the PO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INBS # and Container # will also populate on PO Line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652" y="1270000"/>
            <a:ext cx="8596313" cy="319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83" y="3692313"/>
            <a:ext cx="4711238" cy="2895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088" y="3947471"/>
            <a:ext cx="1529056" cy="450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57196" y="2713756"/>
            <a:ext cx="1529056" cy="450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01709" y="4086619"/>
            <a:ext cx="598154" cy="2209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00214" y="4129484"/>
            <a:ext cx="640769" cy="2166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5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 fields on 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under Quantity on Shipments is a </a:t>
            </a:r>
            <a:r>
              <a:rPr lang="en-US" dirty="0" smtClean="0"/>
              <a:t>hyperlink which will open Quantity on Shipments Detail-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licking the hyperlink INBSHIP*** will take you to the INBS record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0" y="3470169"/>
            <a:ext cx="4711238" cy="289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572" y="4405283"/>
            <a:ext cx="6300092" cy="2315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4431" y="3862250"/>
            <a:ext cx="677962" cy="896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8570" y="5563205"/>
            <a:ext cx="1189511" cy="478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5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Shipment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Shipping &amp; Receiving -&gt; Inbound Shipments -&gt; Inbound Shipment Manager</a:t>
            </a:r>
          </a:p>
          <a:p>
            <a:r>
              <a:rPr lang="en-US" dirty="0" smtClean="0"/>
              <a:t>Transactions -&gt; Purchases -&gt; Inbound Shipment Manager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57" y="3339698"/>
            <a:ext cx="3453071" cy="293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59" y="5396002"/>
            <a:ext cx="1513581" cy="29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338" y="3032807"/>
            <a:ext cx="2973934" cy="354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82" y="6142310"/>
            <a:ext cx="1323859" cy="2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374" y="1650915"/>
            <a:ext cx="8961188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Enter filter criteria, commonly an INBS #, Container #, or date criteria and select Apply Filter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9" y="3146580"/>
            <a:ext cx="9187543" cy="23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0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search for an INBS by Container number- clicking on the hyperlink under shipment number will open the INBS record</a:t>
            </a:r>
          </a:p>
          <a:p>
            <a:r>
              <a:rPr lang="en-US" dirty="0" smtClean="0"/>
              <a:t>Can also be used to make changes to multiple INBS records</a:t>
            </a:r>
          </a:p>
          <a:p>
            <a:r>
              <a:rPr lang="en-US" dirty="0" smtClean="0"/>
              <a:t>Warehouse also uses to update Scheduled Delivery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1" y="3550824"/>
            <a:ext cx="10876384" cy="29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Orders	</a:t>
            </a:r>
          </a:p>
          <a:p>
            <a:r>
              <a:rPr lang="en-US" dirty="0" smtClean="0"/>
              <a:t>Inbound Shipments</a:t>
            </a:r>
          </a:p>
          <a:p>
            <a:r>
              <a:rPr lang="en-US" dirty="0" smtClean="0"/>
              <a:t>Connections between</a:t>
            </a:r>
          </a:p>
          <a:p>
            <a:r>
              <a:rPr lang="en-US" dirty="0" smtClean="0"/>
              <a:t>Saved Searches</a:t>
            </a:r>
          </a:p>
          <a:p>
            <a:r>
              <a:rPr lang="en-US" dirty="0" smtClean="0"/>
              <a:t>Item Level Info</a:t>
            </a:r>
          </a:p>
          <a:p>
            <a:r>
              <a:rPr lang="en-US" dirty="0" smtClean="0"/>
              <a:t>Date Flow Review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05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Shipment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Shipping &amp; Receiving -&gt; Inbound Shipments -&gt; Inbound Shipment </a:t>
            </a:r>
            <a:r>
              <a:rPr lang="en-US" dirty="0" smtClean="0"/>
              <a:t>Details</a:t>
            </a:r>
          </a:p>
          <a:p>
            <a:r>
              <a:rPr lang="en-US" dirty="0" smtClean="0"/>
              <a:t>Receiving report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xcludes Outside locations</a:t>
            </a:r>
          </a:p>
          <a:p>
            <a:pPr lvl="1"/>
            <a:r>
              <a:rPr lang="en-US" dirty="0" smtClean="0"/>
              <a:t>Includes In Transit and Partially Received INBS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7" y="4016789"/>
            <a:ext cx="11398898" cy="246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669" y="1270000"/>
            <a:ext cx="3021165" cy="2398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7639" y="2671959"/>
            <a:ext cx="1157082" cy="280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2" y="4161453"/>
            <a:ext cx="6446831" cy="22045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Receiving uses to review</a:t>
            </a:r>
          </a:p>
          <a:p>
            <a:pPr lvl="1"/>
            <a:r>
              <a:rPr lang="en-US" dirty="0" smtClean="0"/>
              <a:t>Summary of incoming shipments</a:t>
            </a:r>
          </a:p>
          <a:p>
            <a:pPr lvl="1"/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BO Shipments</a:t>
            </a:r>
          </a:p>
          <a:p>
            <a:pPr lvl="1"/>
            <a:r>
              <a:rPr lang="en-US" dirty="0" smtClean="0"/>
              <a:t>Item info (audits, missing fields, how much to unload)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8" y="1404218"/>
            <a:ext cx="11398898" cy="2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4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Item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Inventory Detail -&gt; Location, you can see On Order quantities.  The On Order field is a hyperlink to the Open Supply Transactions by Item &amp; Location saved search</a:t>
            </a:r>
          </a:p>
          <a:p>
            <a:r>
              <a:rPr lang="en-US" dirty="0" smtClean="0"/>
              <a:t>This search is one way to see whether items are on shipments and the Expected </a:t>
            </a:r>
            <a:r>
              <a:rPr lang="en-US" dirty="0"/>
              <a:t>A</a:t>
            </a:r>
            <a:r>
              <a:rPr lang="en-US" dirty="0" smtClean="0"/>
              <a:t>vailable </a:t>
            </a:r>
            <a:r>
              <a:rPr lang="en-US" dirty="0"/>
              <a:t>D</a:t>
            </a:r>
            <a:r>
              <a:rPr lang="en-US" dirty="0" smtClean="0"/>
              <a:t>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6" y="3829478"/>
            <a:ext cx="10773747" cy="1105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7616" y="4396244"/>
            <a:ext cx="629675" cy="231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880" y="5126927"/>
            <a:ext cx="9853107" cy="1476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70767" y="6181501"/>
            <a:ext cx="1531220" cy="422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9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on Item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Records -&gt; </a:t>
            </a:r>
            <a:r>
              <a:rPr lang="en-US" i="1" dirty="0" smtClean="0"/>
              <a:t>Next Supply</a:t>
            </a:r>
            <a:endParaRPr lang="en-US" dirty="0" smtClean="0"/>
          </a:p>
          <a:p>
            <a:pPr lvl="1"/>
            <a:r>
              <a:rPr lang="en-US" dirty="0" smtClean="0"/>
              <a:t>Shows Next PO or Work Order Date, Quantity and open quantity totals</a:t>
            </a:r>
          </a:p>
          <a:p>
            <a:pPr lvl="1"/>
            <a:r>
              <a:rPr lang="en-US" dirty="0" smtClean="0"/>
              <a:t>These fields update daily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45" y="3400378"/>
            <a:ext cx="4943475" cy="1581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4473" y="4114940"/>
            <a:ext cx="2874850" cy="797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1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on Item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Records -&gt; Purchase Orders</a:t>
            </a:r>
          </a:p>
          <a:p>
            <a:pPr lvl="1"/>
            <a:r>
              <a:rPr lang="en-US" dirty="0" smtClean="0"/>
              <a:t>You can see Purchase Orders with their Expected Available Date, Qty on Shipments, and other fields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3" y="3687029"/>
            <a:ext cx="11240277" cy="18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Supply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43766"/>
            <a:ext cx="6785912" cy="1975983"/>
          </a:xfrm>
        </p:spPr>
        <p:txBody>
          <a:bodyPr/>
          <a:lstStyle/>
          <a:p>
            <a:r>
              <a:rPr lang="en-US" dirty="0" smtClean="0"/>
              <a:t>Transactions -&gt; Inventory -&gt; Inventory Supply Manager</a:t>
            </a:r>
          </a:p>
          <a:p>
            <a:r>
              <a:rPr lang="en-US" dirty="0" smtClean="0"/>
              <a:t>Review information for multiple items, a divisions items, etc.</a:t>
            </a:r>
          </a:p>
          <a:p>
            <a:r>
              <a:rPr lang="en-US" dirty="0" smtClean="0"/>
              <a:t>Review supply documents across date ranges, locations,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57" y="496388"/>
            <a:ext cx="3872268" cy="6126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15730" y="5969866"/>
            <a:ext cx="1435447" cy="309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Supply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801253"/>
            <a:ext cx="10868297" cy="47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2" y="87085"/>
            <a:ext cx="8596668" cy="1320800"/>
          </a:xfrm>
        </p:spPr>
        <p:txBody>
          <a:bodyPr/>
          <a:lstStyle/>
          <a:p>
            <a:r>
              <a:rPr lang="en-US" dirty="0" smtClean="0"/>
              <a:t>Date Flow 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51397"/>
              </p:ext>
            </p:extLst>
          </p:nvPr>
        </p:nvGraphicFramePr>
        <p:xfrm>
          <a:off x="343155" y="980752"/>
          <a:ext cx="10984209" cy="504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712"/>
                <a:gridCol w="2072307"/>
                <a:gridCol w="2056624"/>
                <a:gridCol w="2602928"/>
                <a:gridCol w="1510319"/>
                <a:gridCol w="1510319"/>
              </a:tblGrid>
              <a:tr h="4448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 Updates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Based on what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Where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Calculation?</a:t>
                      </a:r>
                      <a:endParaRPr lang="en-US" sz="1400" dirty="0"/>
                    </a:p>
                  </a:txBody>
                  <a:tcPr/>
                </a:tc>
              </a:tr>
              <a:tr h="1294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Expected Shipping Date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</a:t>
                      </a:r>
                      <a:r>
                        <a:rPr lang="en-US" sz="1400" baseline="0" dirty="0" smtClean="0"/>
                        <a:t> Requestor, then SCM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Pulls to PO</a:t>
                      </a:r>
                      <a:r>
                        <a:rPr lang="en-US" sz="1400" baseline="0" dirty="0" smtClean="0"/>
                        <a:t> line from </a:t>
                      </a:r>
                      <a:r>
                        <a:rPr lang="en-US" sz="1400" dirty="0" smtClean="0"/>
                        <a:t>Initial Ship Date Requested, updated on the line based on PI</a:t>
                      </a:r>
                      <a:r>
                        <a:rPr lang="en-US" sz="1400" baseline="0" dirty="0" smtClean="0"/>
                        <a:t> or circumstances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 PO issuance and as it changes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Starts on PO, then from INBS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Order</a:t>
                      </a:r>
                      <a:r>
                        <a:rPr lang="en-US" sz="1400" baseline="0" dirty="0" smtClean="0"/>
                        <a:t> Date + </a:t>
                      </a:r>
                      <a:r>
                        <a:rPr lang="en-US" sz="1400" baseline="0" dirty="0" err="1" smtClean="0"/>
                        <a:t>Mfg</a:t>
                      </a:r>
                      <a:r>
                        <a:rPr lang="en-US" sz="1400" baseline="0" dirty="0" smtClean="0"/>
                        <a:t> LT</a:t>
                      </a:r>
                      <a:endParaRPr lang="en-US" sz="1400" dirty="0"/>
                    </a:p>
                  </a:txBody>
                  <a:tcPr/>
                </a:tc>
              </a:tr>
              <a:tr h="7945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Shipping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Shipping</a:t>
                      </a:r>
                      <a:r>
                        <a:rPr lang="en-US" sz="1400" baseline="0" dirty="0" smtClean="0"/>
                        <a:t> Docs</a:t>
                      </a:r>
                      <a:r>
                        <a:rPr lang="en-US" sz="1400" dirty="0" smtClean="0"/>
                        <a:t>, Galaxy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Once SCM receives shipping docs or updates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562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ETA to 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Shipping Docs, Galaxy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Once SCM receives shipping docs or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026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Expected Available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</a:t>
                      </a:r>
                      <a:r>
                        <a:rPr lang="en-US" sz="1400" baseline="0" dirty="0" smtClean="0"/>
                        <a:t> Requestor, then SCM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Pulls to PO</a:t>
                      </a:r>
                      <a:r>
                        <a:rPr lang="en-US" sz="1400" baseline="0" dirty="0" smtClean="0"/>
                        <a:t> line from </a:t>
                      </a:r>
                      <a:r>
                        <a:rPr lang="en-US" sz="1400" dirty="0" smtClean="0"/>
                        <a:t>Initial Due Date Requested, updated based on PI, circumstances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Once SCM receives shipping docs or updates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Starts on PO, then from INBS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Expected</a:t>
                      </a:r>
                      <a:r>
                        <a:rPr lang="en-US" sz="1400" baseline="0" dirty="0" smtClean="0"/>
                        <a:t> Shipping + Transit + (7 for Ocean)</a:t>
                      </a:r>
                      <a:endParaRPr lang="en-US" sz="1400" dirty="0"/>
                    </a:p>
                  </a:txBody>
                  <a:tcPr/>
                </a:tc>
              </a:tr>
              <a:tr h="793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Scheduled Delivery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WH- Receiving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Airvan</a:t>
                      </a:r>
                      <a:r>
                        <a:rPr lang="en-US" sz="1400" baseline="0" dirty="0" smtClean="0"/>
                        <a:t> Delivery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Once Container Ports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7037" y="6242180"/>
            <a:ext cx="698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Dates vary throughout the process based on updated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9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Purchase Orders are issued in NetSuite</a:t>
            </a:r>
          </a:p>
          <a:p>
            <a:pPr lvl="1"/>
            <a:r>
              <a:rPr lang="en-US" dirty="0" smtClean="0"/>
              <a:t>PO reasons:</a:t>
            </a:r>
          </a:p>
          <a:p>
            <a:pPr lvl="2"/>
            <a:r>
              <a:rPr lang="en-US" dirty="0" smtClean="0"/>
              <a:t>Inventory Replenishment/Acquisition – as forecasted or directed</a:t>
            </a:r>
          </a:p>
          <a:p>
            <a:pPr lvl="2"/>
            <a:r>
              <a:rPr lang="en-US" dirty="0" smtClean="0"/>
              <a:t>Custom Decoration Orders- created off Sales Order</a:t>
            </a:r>
          </a:p>
          <a:p>
            <a:pPr lvl="2"/>
            <a:r>
              <a:rPr lang="en-US" dirty="0"/>
              <a:t>DI- created off Sales Order</a:t>
            </a:r>
          </a:p>
          <a:p>
            <a:pPr lvl="2"/>
            <a:r>
              <a:rPr lang="en-US" dirty="0" smtClean="0"/>
              <a:t>Requisition- created off approved requisition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0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Order Statuses </a:t>
            </a:r>
          </a:p>
          <a:p>
            <a:pPr lvl="1"/>
            <a:r>
              <a:rPr lang="en-US" dirty="0" smtClean="0"/>
              <a:t>Pending Supervisor Approval – either new POs or POs with $ changes (for SCM)</a:t>
            </a:r>
          </a:p>
          <a:p>
            <a:pPr lvl="1"/>
            <a:r>
              <a:rPr lang="en-US" dirty="0" smtClean="0"/>
              <a:t>Pending Receipt – PO Issued to Vendor</a:t>
            </a:r>
          </a:p>
          <a:p>
            <a:pPr lvl="1"/>
            <a:r>
              <a:rPr lang="en-US" dirty="0"/>
              <a:t>Pending Billing/Partially </a:t>
            </a:r>
            <a:r>
              <a:rPr lang="en-US" dirty="0" smtClean="0"/>
              <a:t>Received – Partially received and that received quantity is pending billing</a:t>
            </a:r>
          </a:p>
          <a:p>
            <a:pPr lvl="1"/>
            <a:r>
              <a:rPr lang="en-US" dirty="0" smtClean="0"/>
              <a:t>Pending Billing- fully quantity of PO received and pending billing</a:t>
            </a:r>
          </a:p>
          <a:p>
            <a:pPr lvl="1"/>
            <a:r>
              <a:rPr lang="en-US" dirty="0" smtClean="0"/>
              <a:t>Fully Billed- Purchase Order lifecycle complete</a:t>
            </a:r>
          </a:p>
          <a:p>
            <a:pPr lvl="1"/>
            <a:r>
              <a:rPr lang="en-US" dirty="0" smtClean="0"/>
              <a:t>Closed- one line to all lines on the PO were closed</a:t>
            </a:r>
          </a:p>
          <a:p>
            <a:pPr lvl="2"/>
            <a:r>
              <a:rPr lang="en-US" dirty="0" smtClean="0"/>
              <a:t>The rest of the lines might have been billed normally but one Closed line makes the whole PO status 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0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PO Exists</a:t>
            </a:r>
          </a:p>
          <a:p>
            <a:r>
              <a:rPr lang="en-US" dirty="0" smtClean="0"/>
              <a:t>PO Submitted for approval</a:t>
            </a:r>
          </a:p>
          <a:p>
            <a:r>
              <a:rPr lang="en-US" dirty="0" smtClean="0"/>
              <a:t>PO issued to vendor</a:t>
            </a:r>
          </a:p>
          <a:p>
            <a:r>
              <a:rPr lang="en-US" dirty="0" smtClean="0"/>
              <a:t>PI Received within 48 hours and Requestor reconciles PO</a:t>
            </a:r>
          </a:p>
          <a:p>
            <a:r>
              <a:rPr lang="en-US" dirty="0" smtClean="0"/>
              <a:t>Vendor gets to work, time passes</a:t>
            </a:r>
          </a:p>
          <a:p>
            <a:r>
              <a:rPr lang="en-US" dirty="0" smtClean="0"/>
              <a:t>Vendor or Galaxy sends booking/shipping documents</a:t>
            </a:r>
          </a:p>
          <a:p>
            <a:r>
              <a:rPr lang="en-US" dirty="0" smtClean="0"/>
              <a:t>SCM creates Inbound Shipment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5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1675345"/>
            <a:ext cx="8220891" cy="44598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2218" y="3377474"/>
            <a:ext cx="7493535" cy="331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Shipments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5745"/>
            <a:ext cx="8596668" cy="3880773"/>
          </a:xfrm>
        </p:spPr>
        <p:txBody>
          <a:bodyPr/>
          <a:lstStyle/>
          <a:p>
            <a:r>
              <a:rPr lang="en-US" dirty="0" smtClean="0"/>
              <a:t>Separate record created from lines on a Purchase Order</a:t>
            </a:r>
          </a:p>
          <a:p>
            <a:pPr lvl="1"/>
            <a:r>
              <a:rPr lang="en-US" dirty="0" smtClean="0"/>
              <a:t>Could be lines from one PO or lines from multiple POs</a:t>
            </a:r>
          </a:p>
          <a:p>
            <a:pPr lvl="1"/>
            <a:r>
              <a:rPr lang="en-US" dirty="0" smtClean="0"/>
              <a:t>Often abbreviated to INBS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4" y="3153410"/>
            <a:ext cx="8097795" cy="31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3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25129"/>
            <a:ext cx="8936223" cy="17768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1) Three Types of Inbound: Ocean, Air, Truck</a:t>
            </a:r>
          </a:p>
          <a:p>
            <a:pPr marL="0" indent="0">
              <a:buNone/>
            </a:pPr>
            <a:r>
              <a:rPr lang="en-US" dirty="0" smtClean="0"/>
              <a:t>2) SCM enters the current Expected Available Date- after INBS creation, this date updates the field of the same name on the PO line</a:t>
            </a:r>
          </a:p>
          <a:p>
            <a:pPr marL="0" indent="0">
              <a:buNone/>
            </a:pPr>
            <a:r>
              <a:rPr lang="en-US" dirty="0" smtClean="0"/>
              <a:t>3) SCM enters the Header location where this shipment is to be received</a:t>
            </a:r>
          </a:p>
          <a:p>
            <a:pPr marL="0" indent="0">
              <a:buNone/>
            </a:pPr>
            <a:r>
              <a:rPr lang="en-US" dirty="0" smtClean="0"/>
              <a:t>4) SCM enters Booking Number if we have one (some shipments don’t have booking numbers)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06988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2298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20265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23072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841842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23584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8136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4075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8000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33066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78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30430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40185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20447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302680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7975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7768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8241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2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Shipments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25129"/>
            <a:ext cx="8936223" cy="1776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5) SCM enters the container number- tracking if Truck, Airway bill if Air</a:t>
            </a:r>
          </a:p>
          <a:p>
            <a:pPr marL="0" indent="0">
              <a:buNone/>
            </a:pPr>
            <a:r>
              <a:rPr lang="en-US" dirty="0" smtClean="0"/>
              <a:t>6) Container Size- set container size (provided at booking)</a:t>
            </a:r>
          </a:p>
          <a:p>
            <a:pPr marL="0" indent="0">
              <a:buNone/>
            </a:pPr>
            <a:r>
              <a:rPr lang="en-US" dirty="0" smtClean="0"/>
              <a:t>7) Bill of Lading number</a:t>
            </a:r>
          </a:p>
          <a:p>
            <a:pPr marL="0" indent="0">
              <a:buNone/>
            </a:pPr>
            <a:r>
              <a:rPr lang="en-US" dirty="0" smtClean="0"/>
              <a:t>8) Carrier- Carrier Company (provided on shipping documents)</a:t>
            </a:r>
          </a:p>
          <a:p>
            <a:pPr marL="0" indent="0">
              <a:buNone/>
            </a:pPr>
            <a:r>
              <a:rPr lang="en-US" dirty="0" smtClean="0"/>
              <a:t>9) Vessel- </a:t>
            </a:r>
            <a:r>
              <a:rPr lang="en-US" dirty="0"/>
              <a:t>(provided on shipping documents)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06988"/>
            <a:ext cx="8097795" cy="3118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" y="2298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158" y="20265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5158" y="23072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29" y="1841842"/>
            <a:ext cx="23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99" y="23584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29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2040" y="18136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040" y="21226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040" y="24075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550" y="28000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550" y="33066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231" y="278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231" y="304309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59" y="40185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50" y="20447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125" y="302680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3330" y="17975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77689" y="27768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5481" y="182415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5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1151</Words>
  <Application>Microsoft Office PowerPoint</Application>
  <PresentationFormat>Widescreen</PresentationFormat>
  <Paragraphs>288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Purchase Order -&gt; Inbound Shipment Flow</vt:lpstr>
      <vt:lpstr>Agenda </vt:lpstr>
      <vt:lpstr>Purchase Orders</vt:lpstr>
      <vt:lpstr>Purchase Orders</vt:lpstr>
      <vt:lpstr>PO Process</vt:lpstr>
      <vt:lpstr>Purchase Orders</vt:lpstr>
      <vt:lpstr>Inbound Shipments</vt:lpstr>
      <vt:lpstr>Inbound Shipments</vt:lpstr>
      <vt:lpstr>Inbound Shipments</vt:lpstr>
      <vt:lpstr>Inbound Shipments</vt:lpstr>
      <vt:lpstr>Inbound Shipments</vt:lpstr>
      <vt:lpstr>Inbound Shipments</vt:lpstr>
      <vt:lpstr>Inbound Shipments</vt:lpstr>
      <vt:lpstr>Inbound Shipments</vt:lpstr>
      <vt:lpstr>Inbound Shipment fields on PO</vt:lpstr>
      <vt:lpstr>Inbound Shipment fields on PO</vt:lpstr>
      <vt:lpstr>Inbound Shipment Manager</vt:lpstr>
      <vt:lpstr>Inbound Shipment Manager</vt:lpstr>
      <vt:lpstr>Inbound Shipment Manager</vt:lpstr>
      <vt:lpstr>Inbound Shipment Details</vt:lpstr>
      <vt:lpstr>Inbound Shipment Details</vt:lpstr>
      <vt:lpstr>Information on Item Level</vt:lpstr>
      <vt:lpstr>Information on Item Level</vt:lpstr>
      <vt:lpstr>Information on Item Level</vt:lpstr>
      <vt:lpstr>Inventory Supply Manager</vt:lpstr>
      <vt:lpstr>Inventory Supply Manager</vt:lpstr>
      <vt:lpstr>Date Flow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Order -&gt; Inbound Shipment Flow</dc:title>
  <dc:creator>Vanessa Randolph</dc:creator>
  <cp:lastModifiedBy>Vanessa Randolph</cp:lastModifiedBy>
  <cp:revision>41</cp:revision>
  <dcterms:created xsi:type="dcterms:W3CDTF">2021-03-31T20:13:39Z</dcterms:created>
  <dcterms:modified xsi:type="dcterms:W3CDTF">2021-04-06T20:00:57Z</dcterms:modified>
</cp:coreProperties>
</file>