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1"/>
  </p:sldMasterIdLst>
  <p:sldIdLst>
    <p:sldId id="256" r:id="rId2"/>
    <p:sldId id="261" r:id="rId3"/>
    <p:sldId id="269" r:id="rId4"/>
    <p:sldId id="257" r:id="rId5"/>
    <p:sldId id="259" r:id="rId6"/>
    <p:sldId id="265" r:id="rId7"/>
    <p:sldId id="258" r:id="rId8"/>
    <p:sldId id="262" r:id="rId9"/>
    <p:sldId id="260" r:id="rId10"/>
    <p:sldId id="266" r:id="rId11"/>
    <p:sldId id="264" r:id="rId12"/>
    <p:sldId id="263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173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4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556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5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05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0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610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001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0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999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73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0C88EF1-6C58-4413-A148-488BD1D5DF4A}" type="datetimeFigureOut">
              <a:rPr lang="en-US" smtClean="0"/>
              <a:t>12/14/2020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2352C71-90E4-41AD-9405-7C14ECE3A48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94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POI </a:t>
            </a:r>
            <a:r>
              <a:rPr lang="en-US" dirty="0" smtClean="0"/>
              <a:t>&amp; Customer</a:t>
            </a:r>
            <a:br>
              <a:rPr lang="en-US" dirty="0" smtClean="0"/>
            </a:br>
            <a:r>
              <a:rPr lang="en-US" dirty="0" smtClean="0"/>
              <a:t>Compliance Fines</a:t>
            </a:r>
            <a:br>
              <a:rPr lang="en-US" dirty="0" smtClean="0"/>
            </a:br>
            <a:r>
              <a:rPr lang="en-US" dirty="0" smtClean="0"/>
              <a:t>in NetSuite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15, 2020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264" y="5804916"/>
            <a:ext cx="2745821" cy="40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149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Fine Amounts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Maintained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Amount of Fine: amount from customer’s fine or chargeback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Approved: amount determined to be our expense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Disputed: amount currently in dispute but has not been reversed yet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Reversed: amount of fine paid back by the customer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Vendor Chargeback (aka Vendor Fine): amount deducted from the vendor for customer fine’s caused by the vendor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Calculated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Review: Amount of Fine </a:t>
            </a:r>
            <a:r>
              <a:rPr lang="en-US" i="1" dirty="0" smtClean="0"/>
              <a:t>less</a:t>
            </a:r>
            <a:r>
              <a:rPr lang="en-US" dirty="0" smtClean="0"/>
              <a:t> Approved, Disputed</a:t>
            </a:r>
            <a:r>
              <a:rPr lang="en-US" dirty="0"/>
              <a:t> </a:t>
            </a:r>
            <a:r>
              <a:rPr lang="en-US" dirty="0" smtClean="0"/>
              <a:t>and Reversed amounts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Out-of-Pocket: Approved Amount </a:t>
            </a:r>
            <a:r>
              <a:rPr lang="en-US" i="1" dirty="0" smtClean="0"/>
              <a:t>less</a:t>
            </a:r>
            <a:r>
              <a:rPr lang="en-US" dirty="0" smtClean="0"/>
              <a:t> Vendor Fine Amount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3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Viewing Compliance </a:t>
            </a:r>
            <a:r>
              <a:rPr lang="en-US" dirty="0" smtClean="0"/>
              <a:t>Fine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80498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The monthly or quarterly spreadsheet has been replaced by the Compliance &amp; Legal </a:t>
            </a:r>
            <a:r>
              <a:rPr lang="en-US" dirty="0" smtClean="0"/>
              <a:t>dashboard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Default of searches will be the last fiscal quarter based on the </a:t>
            </a:r>
            <a:r>
              <a:rPr lang="en-US" dirty="0"/>
              <a:t>fine notification </a:t>
            </a:r>
            <a:r>
              <a:rPr lang="en-US" dirty="0" smtClean="0"/>
              <a:t>date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0970" y="2759094"/>
            <a:ext cx="7307756" cy="32202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097280" y="2650721"/>
            <a:ext cx="3084103" cy="306649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indent="-18288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r>
              <a:rPr lang="en-US" dirty="0" smtClean="0"/>
              <a:t> Once </a:t>
            </a:r>
            <a:r>
              <a:rPr lang="en-US" dirty="0"/>
              <a:t>filters are changed, the dashboard will keep the filters</a:t>
            </a:r>
          </a:p>
          <a:p>
            <a:r>
              <a:rPr lang="en-US" dirty="0" smtClean="0"/>
              <a:t> Filters </a:t>
            </a:r>
            <a:r>
              <a:rPr lang="en-US" dirty="0"/>
              <a:t>for charts cannot be updated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4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177361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Additional Reporting is available in the Customer Compliance section of the Compliance &amp; Legal tab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Amazon Package Fines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Spreadsheet normally sent out upon request is now available for everyone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Saved search can be filtered as need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Compliance Fine Summary YTD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Summary grouped by month and Fine Responsibility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Compliance </a:t>
            </a:r>
            <a:r>
              <a:rPr lang="en-US" dirty="0"/>
              <a:t>Fine Department Summary </a:t>
            </a:r>
            <a:r>
              <a:rPr lang="en-US" dirty="0" smtClean="0"/>
              <a:t>YTD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Summary grouped </a:t>
            </a:r>
            <a:r>
              <a:rPr lang="en-US" dirty="0" smtClean="0"/>
              <a:t>by </a:t>
            </a:r>
            <a:r>
              <a:rPr lang="en-US" dirty="0"/>
              <a:t>Fine </a:t>
            </a:r>
            <a:r>
              <a:rPr lang="en-US" dirty="0" smtClean="0"/>
              <a:t>Responsibility only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7459" y="2343705"/>
            <a:ext cx="4117181" cy="32817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5671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264" y="5804916"/>
            <a:ext cx="2745821" cy="403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6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6958"/>
            <a:ext cx="6492240" cy="44623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POI Refresher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Tracking POI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Failure Causes and Notes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Updating </a:t>
            </a:r>
            <a:r>
              <a:rPr lang="en-US" dirty="0"/>
              <a:t>Failure Causes and </a:t>
            </a:r>
            <a:r>
              <a:rPr lang="en-US" dirty="0" smtClean="0"/>
              <a:t>Notes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POI Order Header Metrics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 POI Order </a:t>
            </a:r>
            <a:r>
              <a:rPr lang="en-US" dirty="0" smtClean="0"/>
              <a:t>Line Metrics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Reporting</a:t>
            </a:r>
          </a:p>
        </p:txBody>
      </p:sp>
    </p:spTree>
    <p:extLst>
      <p:ext uri="{BB962C8B-B14F-4D97-AF65-F5344CB8AC3E}">
        <p14:creationId xmlns:p14="http://schemas.microsoft.com/office/powerpoint/2010/main" val="404434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 Refresher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4 metrics: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On-Time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Complete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Damage-Free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Accurate Documentation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On-Time</a:t>
            </a:r>
            <a:r>
              <a:rPr lang="en-US" dirty="0"/>
              <a:t>, Damage-Free, Accurate Documentation are header level </a:t>
            </a:r>
            <a:r>
              <a:rPr lang="en-US" dirty="0" smtClean="0"/>
              <a:t>failures</a:t>
            </a:r>
          </a:p>
          <a:p>
            <a:pPr marL="292608" lvl="1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Complete </a:t>
            </a:r>
            <a:r>
              <a:rPr lang="en-US" dirty="0"/>
              <a:t>is a line level </a:t>
            </a:r>
            <a:r>
              <a:rPr lang="en-US" dirty="0" smtClean="0"/>
              <a:t>failure but reported at the header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one line fails, the order fails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5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POI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Metrics sub-tab on sales order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If an order fails one of the metrics, the checkbox will not be checked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On-Time </a:t>
            </a:r>
            <a:r>
              <a:rPr lang="en-US" dirty="0"/>
              <a:t>and Complete are calculated </a:t>
            </a:r>
            <a:r>
              <a:rPr lang="en-US" dirty="0" smtClean="0"/>
              <a:t>via </a:t>
            </a:r>
            <a:r>
              <a:rPr lang="en-US" dirty="0"/>
              <a:t>script each day at the end of each 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Metric Calculations Completed checkbox on sales order indicated when the script has run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Damage-Free and Accurate Documentation are updated monthly by </a:t>
            </a:r>
            <a:r>
              <a:rPr lang="en-US" dirty="0" smtClean="0"/>
              <a:t>Compliance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Checkboxes are checked by default and unchecked if there is a failure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6991" y="2212532"/>
            <a:ext cx="4619625" cy="3238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b="16410"/>
          <a:stretch/>
        </p:blipFill>
        <p:spPr>
          <a:xfrm>
            <a:off x="3396493" y="3097181"/>
            <a:ext cx="3286125" cy="6130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864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Causes and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4853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 Failure </a:t>
            </a:r>
            <a:r>
              <a:rPr lang="en-US" dirty="0" smtClean="0"/>
              <a:t>Causes: defined list of reasons for failure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On-Time: </a:t>
            </a:r>
            <a:r>
              <a:rPr lang="en-US" dirty="0" smtClean="0"/>
              <a:t>header</a:t>
            </a:r>
          </a:p>
          <a:p>
            <a:pPr marL="201168" lvl="1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Complete</a:t>
            </a:r>
            <a:r>
              <a:rPr lang="en-US" dirty="0"/>
              <a:t>: line </a:t>
            </a:r>
            <a:r>
              <a:rPr lang="en-US" dirty="0" err="1" smtClean="0"/>
              <a:t>sublist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Header Notes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On-Time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Damage-Free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Accurate Documentation</a:t>
            </a:r>
          </a:p>
          <a:p>
            <a:pPr marL="201168" lvl="1" indent="0">
              <a:buNone/>
            </a:pPr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15468"/>
          <a:stretch/>
        </p:blipFill>
        <p:spPr>
          <a:xfrm>
            <a:off x="4348781" y="4890424"/>
            <a:ext cx="7035055" cy="8159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6899" y="2000857"/>
            <a:ext cx="2832623" cy="8884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r="12994"/>
          <a:stretch/>
        </p:blipFill>
        <p:spPr>
          <a:xfrm>
            <a:off x="1727595" y="3241317"/>
            <a:ext cx="8797770" cy="606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6977848" y="3471329"/>
            <a:ext cx="1269507" cy="4527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185827" y="2454910"/>
            <a:ext cx="1851641" cy="4527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8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</a:t>
            </a:r>
            <a:r>
              <a:rPr lang="en-US" dirty="0"/>
              <a:t>Failure Causes and </a:t>
            </a:r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Sales Order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Header fields can be updated directly on the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Line level fields can only be viewed on the </a:t>
            </a:r>
            <a:r>
              <a:rPr lang="en-US" dirty="0" smtClean="0"/>
              <a:t>form.  </a:t>
            </a:r>
            <a:r>
              <a:rPr lang="en-US" dirty="0"/>
              <a:t>Updates must be made via POI Order Line Metrics </a:t>
            </a:r>
            <a:r>
              <a:rPr lang="en-US" dirty="0" err="1" smtClean="0"/>
              <a:t>suitelet</a:t>
            </a:r>
            <a:endParaRPr lang="en-US" dirty="0"/>
          </a:p>
          <a:p>
            <a:pPr marL="201168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POI </a:t>
            </a:r>
            <a:r>
              <a:rPr lang="en-US" dirty="0"/>
              <a:t>Order Header </a:t>
            </a:r>
            <a:r>
              <a:rPr lang="en-US" dirty="0" smtClean="0"/>
              <a:t>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Compliance &amp; Legal -&gt; POI -&gt; POI Order Header Metrics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POI Order </a:t>
            </a:r>
            <a:r>
              <a:rPr lang="en-US" dirty="0" smtClean="0"/>
              <a:t>Line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Compliance &amp; Legal -&gt; POI -&gt; POI Order </a:t>
            </a:r>
            <a:r>
              <a:rPr lang="en-US" dirty="0" smtClean="0"/>
              <a:t>Line Metrics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1302" y="3216582"/>
            <a:ext cx="4495800" cy="2333625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578451">
            <a:off x="6025926" y="4483529"/>
            <a:ext cx="1309589" cy="144444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988292" y="5185189"/>
            <a:ext cx="1203010" cy="150291"/>
          </a:xfrm>
          <a:prstGeom prst="rightArrow">
            <a:avLst/>
          </a:prstGeom>
          <a:solidFill>
            <a:srgbClr val="00B0F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455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On-Time and Complete percentages are available on the Compliance &amp; Legal dashboard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Rolling 13 months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POI Performance and </a:t>
            </a:r>
            <a:r>
              <a:rPr lang="en-US" dirty="0"/>
              <a:t>POI </a:t>
            </a:r>
            <a:r>
              <a:rPr lang="en-US" dirty="0" smtClean="0"/>
              <a:t>Performance, Locations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Provides totals for On-Time and Complete and links to details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4215"/>
          <a:stretch/>
        </p:blipFill>
        <p:spPr>
          <a:xfrm>
            <a:off x="1630680" y="4033293"/>
            <a:ext cx="4495800" cy="15351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002" y="2269863"/>
            <a:ext cx="3243633" cy="35268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7465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8"/>
            <a:ext cx="3200400" cy="3160895"/>
          </a:xfrm>
        </p:spPr>
        <p:txBody>
          <a:bodyPr/>
          <a:lstStyle/>
          <a:p>
            <a:r>
              <a:rPr lang="en-US" dirty="0" smtClean="0"/>
              <a:t>Customer Compliance Fines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6958"/>
            <a:ext cx="6492240" cy="4462361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 Compliance Fine Tracking </a:t>
            </a:r>
            <a:r>
              <a:rPr lang="en-US" dirty="0" smtClean="0"/>
              <a:t>Updates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Compliance Fine Amounts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Viewing Compliance Fine Data</a:t>
            </a:r>
          </a:p>
          <a:p>
            <a:pPr lvl="3"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Compliance &amp; Legal dashboard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Additional Reporting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7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Fine Tracking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 Compliance Fines are tracked in NetSuite for Macola and NetSuite orders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Replacement for </a:t>
            </a:r>
            <a:r>
              <a:rPr lang="en-US" dirty="0" err="1" smtClean="0"/>
              <a:t>Quickbase</a:t>
            </a:r>
            <a:r>
              <a:rPr lang="en-US" dirty="0" smtClean="0"/>
              <a:t> tracking</a:t>
            </a:r>
          </a:p>
          <a:p>
            <a:pPr lvl="1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Fines are no longer maintained in QB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Review, dispute and approval process will stay as is for now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Additional enhancements will be added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Violation Type grouping is the same</a:t>
            </a:r>
          </a:p>
          <a:p>
            <a:pPr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Department field is now Fine Responsibility in NetSuite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6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1288</TotalTime>
  <Words>581</Words>
  <Application>Microsoft Office PowerPoint</Application>
  <PresentationFormat>Widescreen</PresentationFormat>
  <Paragraphs>105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Retrospect</vt:lpstr>
      <vt:lpstr>POI &amp; Customer Compliance Fines in NetSuite</vt:lpstr>
      <vt:lpstr>POI</vt:lpstr>
      <vt:lpstr>POI Refresher</vt:lpstr>
      <vt:lpstr>Tracking POI</vt:lpstr>
      <vt:lpstr>Failure Causes and Notes</vt:lpstr>
      <vt:lpstr>Updating Failure Causes and Notes</vt:lpstr>
      <vt:lpstr>POI Reporting</vt:lpstr>
      <vt:lpstr>Customer Compliance Fines</vt:lpstr>
      <vt:lpstr>Compliance Fine Tracking Updates</vt:lpstr>
      <vt:lpstr>Compliance Fine Amounts</vt:lpstr>
      <vt:lpstr>Viewing Compliance Fine Data</vt:lpstr>
      <vt:lpstr>Additional Reporting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POI &amp;  Compliance Fines in NetSuite</dc:title>
  <dc:creator>Colleen Shrader</dc:creator>
  <cp:lastModifiedBy>Colleen Shrader</cp:lastModifiedBy>
  <cp:revision>37</cp:revision>
  <dcterms:created xsi:type="dcterms:W3CDTF">2020-12-14T21:16:40Z</dcterms:created>
  <dcterms:modified xsi:type="dcterms:W3CDTF">2020-12-15T18:45:04Z</dcterms:modified>
</cp:coreProperties>
</file>