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7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D4573-58E7-4156-A133-2731F5F8D1A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B0CF2-7F87-4E02-A248-870047730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917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Rectangle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Straight Connector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1D30-C0A0-4124-A783-34D9F15FA0FE}" type="datetime1">
              <a:rPr lang="en-US" smtClean="0"/>
              <a:t>5/3/2021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D5871-AB0F-4B3D-8861-97E78CB7B47E}" type="datetime1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8406-4C3F-4F3E-80BD-A22568EA37EB}" type="datetime1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28077-7188-48C5-8679-2287FAC952E9}" type="datetime1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B740-6776-4EE9-99FD-96D592FA5A23}" type="datetime1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6BD99-6FFD-46C5-B5E2-43A34BDA2566}" type="datetime1">
              <a:rPr lang="en-US" smtClean="0"/>
              <a:t>5/3/2021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678E-214C-4CF8-97C7-95015FB02960}" type="datetime1">
              <a:rPr lang="en-US" smtClean="0"/>
              <a:t>5/3/2021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660E0-FA77-4473-A859-74127B089143}" type="datetime1">
              <a:rPr lang="en-US" smtClean="0"/>
              <a:t>5/3/2021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8D7B8-9F07-4899-827D-5F3CFDDEB574}" type="datetime1">
              <a:rPr lang="en-US" smtClean="0"/>
              <a:t>5/3/2021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97C5C-1CD1-417D-A89C-14747F5222C7}" type="datetime1">
              <a:rPr lang="en-US" smtClean="0"/>
              <a:t>5/3/2021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9EFBB-CFA1-4AA8-9123-F0B52DBD84FE}" type="datetime1">
              <a:rPr lang="en-US" smtClean="0"/>
              <a:t>5/3/2021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Rectangle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Freeform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Group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Freeform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/>
                </a:p>
              </p:txBody>
            </p:sp>
            <p:sp>
              <p:nvSpPr>
                <p:cNvPr id="33" name="Freeform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/>
                </a:p>
              </p:txBody>
            </p:sp>
          </p:grpSp>
        </p:grpSp>
      </p:grp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fld id="{61146459-E3C3-4969-9224-5ED50B492D17}" type="datetime1">
              <a:rPr lang="en-US" smtClean="0"/>
              <a:pPr/>
              <a:t>5/3/2021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AccountsReceivable@Advantus.co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Invoicing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May 4, 2021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Invoice/Cash Sale Creation</a:t>
            </a:r>
            <a:endParaRPr lang="en-US" dirty="0"/>
          </a:p>
          <a:p>
            <a:r>
              <a:rPr lang="en-US" dirty="0" smtClean="0"/>
              <a:t>Billing Schedules</a:t>
            </a:r>
            <a:endParaRPr lang="en-US" dirty="0"/>
          </a:p>
          <a:p>
            <a:r>
              <a:rPr lang="en-US" dirty="0" smtClean="0"/>
              <a:t>Documents to Customers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91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Invoice/Cash Sale Creation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Unlike 1.0, sales orders and invoices are separate records</a:t>
            </a:r>
          </a:p>
          <a:p>
            <a:r>
              <a:rPr lang="en-US" dirty="0" smtClean="0"/>
              <a:t>Majority of the sales orders are billed using the billing operation schedules</a:t>
            </a:r>
          </a:p>
          <a:p>
            <a:pPr lvl="1"/>
            <a:r>
              <a:rPr lang="en-US" dirty="0" smtClean="0"/>
              <a:t>For sales order with terms, an Invoice record is created</a:t>
            </a:r>
          </a:p>
          <a:p>
            <a:pPr lvl="1"/>
            <a:r>
              <a:rPr lang="en-US" dirty="0" smtClean="0"/>
              <a:t>For sales order paid by credit card, a Cash Sales record is created</a:t>
            </a:r>
          </a:p>
          <a:p>
            <a:r>
              <a:rPr lang="en-US" dirty="0" smtClean="0"/>
              <a:t>Sales order can be billed manually</a:t>
            </a:r>
          </a:p>
          <a:p>
            <a:pPr lvl="1"/>
            <a:r>
              <a:rPr lang="en-US" dirty="0" smtClean="0"/>
              <a:t>Bill button on sales order and/or item fulfillment</a:t>
            </a:r>
          </a:p>
          <a:p>
            <a:pPr lvl="1"/>
            <a:r>
              <a:rPr lang="en-US" dirty="0" smtClean="0"/>
              <a:t>Used occasionally</a:t>
            </a:r>
          </a:p>
          <a:p>
            <a:r>
              <a:rPr lang="en-US" dirty="0" smtClean="0"/>
              <a:t>Invoices can be created without a sales order</a:t>
            </a:r>
          </a:p>
          <a:p>
            <a:pPr lvl="1"/>
            <a:r>
              <a:rPr lang="en-US" dirty="0" smtClean="0"/>
              <a:t>Used for transactions that don’t impact inventory</a:t>
            </a:r>
          </a:p>
          <a:p>
            <a:pPr lvl="1"/>
            <a:r>
              <a:rPr lang="en-US" dirty="0" smtClean="0"/>
              <a:t>In Macola, we would process a negative credit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55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Billing Operation Schedules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Two types of schedules</a:t>
            </a:r>
          </a:p>
          <a:p>
            <a:pPr lvl="1"/>
            <a:r>
              <a:rPr lang="en-US" dirty="0" smtClean="0"/>
              <a:t>Bill Customer for Freight: sales orders where the freight pay code is Bill Customer for Freight</a:t>
            </a:r>
          </a:p>
          <a:p>
            <a:pPr lvl="1"/>
            <a:r>
              <a:rPr lang="en-US" dirty="0"/>
              <a:t>Standard: all other sales </a:t>
            </a:r>
            <a:r>
              <a:rPr lang="en-US" dirty="0" smtClean="0"/>
              <a:t>orders</a:t>
            </a:r>
          </a:p>
          <a:p>
            <a:r>
              <a:rPr lang="en-US" dirty="0" smtClean="0"/>
              <a:t>Similar to other schedules, NetSuite uses a saved search to determine which sales orders are eligible</a:t>
            </a:r>
          </a:p>
          <a:p>
            <a:r>
              <a:rPr lang="en-US" dirty="0" smtClean="0"/>
              <a:t>Sales Order must be Pending Billing and Ready for Invoicing checkbox on item fulfillment must be checked</a:t>
            </a:r>
          </a:p>
          <a:p>
            <a:r>
              <a:rPr lang="en-US" dirty="0" smtClean="0"/>
              <a:t>Schedules are setup to run </a:t>
            </a:r>
            <a:r>
              <a:rPr lang="en-US" dirty="0"/>
              <a:t>e</a:t>
            </a:r>
            <a:r>
              <a:rPr lang="en-US" dirty="0" smtClean="0"/>
              <a:t>very </a:t>
            </a:r>
            <a:r>
              <a:rPr lang="en-US" dirty="0"/>
              <a:t>6 </a:t>
            </a:r>
            <a:r>
              <a:rPr lang="en-US" dirty="0" smtClean="0"/>
              <a:t>hours starting at 6am</a:t>
            </a:r>
          </a:p>
          <a:p>
            <a:pPr lvl="1"/>
            <a:r>
              <a:rPr lang="en-US" dirty="0" smtClean="0"/>
              <a:t>Exception: the last schedule starts to run at 11pm in order to bill remaining sales order prior to the end of the day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610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Documents to Customers: EDI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EDI invoices, 810 documents are sent every 8 hours </a:t>
            </a:r>
          </a:p>
          <a:p>
            <a:r>
              <a:rPr lang="en-US" dirty="0" smtClean="0"/>
              <a:t>A </a:t>
            </a:r>
            <a:r>
              <a:rPr lang="en-US" dirty="0"/>
              <a:t>script runs every </a:t>
            </a:r>
            <a:r>
              <a:rPr lang="en-US" dirty="0" smtClean="0"/>
              <a:t>4 </a:t>
            </a:r>
            <a:r>
              <a:rPr lang="en-US" dirty="0"/>
              <a:t>hours that pushes information from the OBS record to the </a:t>
            </a:r>
            <a:r>
              <a:rPr lang="en-US" dirty="0" smtClean="0"/>
              <a:t>invoice</a:t>
            </a:r>
          </a:p>
          <a:p>
            <a:r>
              <a:rPr lang="en-US" dirty="0" smtClean="0"/>
              <a:t>There is a checkbox on the invoice to indicate whether the document is ready (810 </a:t>
            </a:r>
            <a:r>
              <a:rPr lang="en-US" dirty="0"/>
              <a:t>ready to </a:t>
            </a:r>
            <a:r>
              <a:rPr lang="en-US" dirty="0" smtClean="0"/>
              <a:t>send)</a:t>
            </a:r>
          </a:p>
          <a:p>
            <a:r>
              <a:rPr lang="en-US" dirty="0" smtClean="0"/>
              <a:t>IT has made a button available for the A/R team to resend EDI invoices if the customer is missing them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687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Documents to Customers: Email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non-EDI documents, email are sent to the customer on creation of the invoice or cash sale</a:t>
            </a:r>
          </a:p>
          <a:p>
            <a:r>
              <a:rPr lang="en-US" dirty="0" smtClean="0"/>
              <a:t>Sent to the email address from the customer record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From </a:t>
            </a:r>
            <a:r>
              <a:rPr lang="en-US" dirty="0">
                <a:hlinkClick r:id="rId2"/>
              </a:rPr>
              <a:t>AccountsReceivable@Advantus.com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239" y="3341774"/>
            <a:ext cx="10049522" cy="15765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8460420" y="3915052"/>
            <a:ext cx="2494625" cy="61255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724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Documents to Customers: Email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NetSuite logs the email on the document record as well as the customer record</a:t>
            </a:r>
          </a:p>
          <a:p>
            <a:r>
              <a:rPr lang="en-US" dirty="0" smtClean="0"/>
              <a:t>Gives us the ability to see the email and attachments</a:t>
            </a:r>
          </a:p>
          <a:p>
            <a:r>
              <a:rPr lang="en-US" dirty="0" smtClean="0"/>
              <a:t>Communication subtab -&gt; Messages </a:t>
            </a:r>
            <a:r>
              <a:rPr lang="en-US" dirty="0" err="1" smtClean="0"/>
              <a:t>sublist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1491" y="3865880"/>
            <a:ext cx="10449017" cy="20966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10442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972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on on brainstorming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usiness brainstorming presentation.potx" id="{DE77CA07-3D7A-4CF2-AF02-587F794CB3CB}" vid="{13C2A94F-C0A1-4622-B71C-29A3B00D5E0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</TotalTime>
  <Words>347</Words>
  <Application>Microsoft Office PowerPoint</Application>
  <PresentationFormat>Widescreen</PresentationFormat>
  <Paragraphs>47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Century Gothic</vt:lpstr>
      <vt:lpstr>Palatino Linotype</vt:lpstr>
      <vt:lpstr>Wingdings 2</vt:lpstr>
      <vt:lpstr>Presentation on brainstorming</vt:lpstr>
      <vt:lpstr>Invoicing</vt:lpstr>
      <vt:lpstr>Agenda</vt:lpstr>
      <vt:lpstr>Invoice/Cash Sale Creation</vt:lpstr>
      <vt:lpstr>Billing Operation Schedules</vt:lpstr>
      <vt:lpstr>Documents to Customers: EDI</vt:lpstr>
      <vt:lpstr>Documents to Customers: Email</vt:lpstr>
      <vt:lpstr>Documents to Customers: Email</vt:lpstr>
      <vt:lpstr>Questions?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Creativity Session</dc:title>
  <dc:creator>Colleen Shrader</dc:creator>
  <cp:lastModifiedBy>Colleen Shrader</cp:lastModifiedBy>
  <cp:revision>15</cp:revision>
  <dcterms:created xsi:type="dcterms:W3CDTF">2021-05-03T13:27:31Z</dcterms:created>
  <dcterms:modified xsi:type="dcterms:W3CDTF">2021-05-03T17:23:33Z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