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sldIdLst>
    <p:sldId id="256" r:id="rId2"/>
    <p:sldId id="257" r:id="rId3"/>
    <p:sldId id="324" r:id="rId4"/>
    <p:sldId id="271" r:id="rId5"/>
    <p:sldId id="272" r:id="rId6"/>
    <p:sldId id="274" r:id="rId7"/>
    <p:sldId id="273" r:id="rId8"/>
    <p:sldId id="284" r:id="rId9"/>
    <p:sldId id="283" r:id="rId10"/>
    <p:sldId id="282" r:id="rId11"/>
    <p:sldId id="281" r:id="rId12"/>
    <p:sldId id="276" r:id="rId13"/>
    <p:sldId id="277" r:id="rId14"/>
    <p:sldId id="268" r:id="rId15"/>
    <p:sldId id="278" r:id="rId16"/>
    <p:sldId id="279" r:id="rId17"/>
    <p:sldId id="280" r:id="rId18"/>
    <p:sldId id="275" r:id="rId19"/>
    <p:sldId id="285" r:id="rId20"/>
    <p:sldId id="287" r:id="rId21"/>
    <p:sldId id="286" r:id="rId22"/>
    <p:sldId id="270" r:id="rId23"/>
    <p:sldId id="288" r:id="rId24"/>
    <p:sldId id="289" r:id="rId25"/>
    <p:sldId id="262" r:id="rId26"/>
    <p:sldId id="290" r:id="rId27"/>
    <p:sldId id="292" r:id="rId28"/>
    <p:sldId id="294" r:id="rId29"/>
    <p:sldId id="327" r:id="rId30"/>
    <p:sldId id="291" r:id="rId31"/>
    <p:sldId id="296" r:id="rId32"/>
    <p:sldId id="297" r:id="rId33"/>
    <p:sldId id="307" r:id="rId34"/>
    <p:sldId id="301" r:id="rId35"/>
    <p:sldId id="300" r:id="rId36"/>
    <p:sldId id="305" r:id="rId37"/>
    <p:sldId id="326" r:id="rId38"/>
    <p:sldId id="306" r:id="rId39"/>
    <p:sldId id="302" r:id="rId40"/>
    <p:sldId id="310" r:id="rId41"/>
    <p:sldId id="309" r:id="rId42"/>
    <p:sldId id="315" r:id="rId43"/>
    <p:sldId id="311" r:id="rId44"/>
    <p:sldId id="314" r:id="rId45"/>
    <p:sldId id="313" r:id="rId46"/>
    <p:sldId id="298" r:id="rId47"/>
    <p:sldId id="317" r:id="rId48"/>
    <p:sldId id="322" r:id="rId49"/>
    <p:sldId id="321" r:id="rId50"/>
    <p:sldId id="320" r:id="rId51"/>
    <p:sldId id="318" r:id="rId52"/>
    <p:sldId id="319" r:id="rId53"/>
    <p:sldId id="323" r:id="rId54"/>
    <p:sldId id="308" r:id="rId55"/>
    <p:sldId id="295" r:id="rId56"/>
    <p:sldId id="266" r:id="rId5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96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74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8718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33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0606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984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609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32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156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7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6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14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02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85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949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B89F8D-BF94-4388-8E17-6D143AC2218E}" type="datetimeFigureOut">
              <a:rPr lang="en-US" smtClean="0"/>
              <a:t>1/12/2021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0D5A208-BD05-48D5-AEA1-51512AECA8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359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5050497.app.netsuite.com/app/crm/calendar/task.nl?id=1508&amp;scrollid=1508&amp;whence=&amp;cmid=1610470740241_8702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5050497.app.netsuite.com/app/crm/calendar/task.nl?id=2910&amp;whence=&amp;cmid=1610470938149_8861\" TargetMode="Externa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2.0 Training: Tasks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800" dirty="0" smtClean="0"/>
              <a:t>Stock Count Request</a:t>
            </a:r>
            <a:br>
              <a:rPr lang="en-US" sz="2800" dirty="0" smtClean="0"/>
            </a:br>
            <a:r>
              <a:rPr lang="en-US" sz="2800" dirty="0" smtClean="0"/>
              <a:t>Item Bin Flag</a:t>
            </a:r>
            <a:br>
              <a:rPr lang="en-US" sz="2800" dirty="0" smtClean="0"/>
            </a:br>
            <a:r>
              <a:rPr lang="en-US" sz="2800" dirty="0" smtClean="0"/>
              <a:t>Warehouse/Vendor Issue</a:t>
            </a:r>
            <a:br>
              <a:rPr lang="en-US" sz="2800" dirty="0" smtClean="0"/>
            </a:br>
            <a:r>
              <a:rPr lang="en-US" sz="2800" dirty="0" smtClean="0"/>
              <a:t>Item Audit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January 12, 2021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913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829734" y="1576614"/>
            <a:ext cx="8596668" cy="513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Several different ways</a:t>
            </a:r>
          </a:p>
          <a:p>
            <a:pPr lvl="1"/>
            <a:r>
              <a:rPr lang="en-US" dirty="0" smtClean="0"/>
              <a:t>New Bar Icon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Global Search: type “New Tasks”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861" y="1954486"/>
            <a:ext cx="2931571" cy="43591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Quick Link Action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215" y="1967754"/>
            <a:ext cx="1616855" cy="1997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041" y="1930400"/>
            <a:ext cx="1784231" cy="23789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0571" y="4571691"/>
            <a:ext cx="7759480" cy="60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4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829734" y="1576614"/>
            <a:ext cx="8596668" cy="513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Several different ways</a:t>
            </a:r>
          </a:p>
          <a:p>
            <a:pPr lvl="1"/>
            <a:r>
              <a:rPr lang="en-US" dirty="0" smtClean="0"/>
              <a:t>New Bar Icon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Global Search: type “New Tasks”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From a Search (i.e. Item Audits)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861" y="1954486"/>
            <a:ext cx="2931571" cy="43591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Quick Link Action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215" y="1967754"/>
            <a:ext cx="1616855" cy="1997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041" y="1930400"/>
            <a:ext cx="1784231" cy="23789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50571" y="4571691"/>
            <a:ext cx="7759480" cy="606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1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When a Task Type is selected, the form will change according to that type of task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382377" cy="1251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38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When a Task Type is selected, the form will change according to that type of task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292407" cy="26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4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3 General Sections:</a:t>
            </a:r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292407" cy="2631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371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3 General Sections: Overview information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292407" cy="26319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81595" y="2823756"/>
            <a:ext cx="6214571" cy="10929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14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3 General Sections: Related </a:t>
            </a:r>
            <a:r>
              <a:rPr lang="en-US" dirty="0" smtClean="0"/>
              <a:t>records and additional fields, details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292407" cy="26319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81595" y="3966006"/>
            <a:ext cx="8292407" cy="52483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1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2984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/>
              <a:t>3 General Sections: Task </a:t>
            </a:r>
            <a:r>
              <a:rPr lang="en-US" dirty="0" smtClean="0"/>
              <a:t>status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595" y="2119065"/>
            <a:ext cx="8292407" cy="263195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 flipV="1">
            <a:off x="7250272" y="2750647"/>
            <a:ext cx="2023730" cy="12153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3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 Training: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</a:p>
          <a:p>
            <a:r>
              <a:rPr lang="en-US" dirty="0" smtClean="0"/>
              <a:t>Creating a Task</a:t>
            </a:r>
          </a:p>
          <a:p>
            <a:r>
              <a:rPr lang="en-US" b="1" dirty="0" smtClean="0"/>
              <a:t>Task Types</a:t>
            </a:r>
          </a:p>
          <a:p>
            <a:pPr lvl="1"/>
            <a:r>
              <a:rPr lang="en-US" dirty="0" smtClean="0"/>
              <a:t>Stock Count Request</a:t>
            </a:r>
          </a:p>
          <a:p>
            <a:pPr lvl="1"/>
            <a:r>
              <a:rPr lang="en-US" dirty="0" smtClean="0"/>
              <a:t>Item Bin Flag</a:t>
            </a:r>
          </a:p>
          <a:p>
            <a:pPr lvl="1"/>
            <a:r>
              <a:rPr lang="en-US" dirty="0" smtClean="0"/>
              <a:t>Warehouse/Vendor Issue</a:t>
            </a:r>
          </a:p>
          <a:p>
            <a:pPr lvl="1"/>
            <a:r>
              <a:rPr lang="en-US" dirty="0" smtClean="0"/>
              <a:t>Item Audit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488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/>
              <a:t>Stock Count Request</a:t>
            </a:r>
          </a:p>
          <a:p>
            <a:pPr>
              <a:buFont typeface="+mj-lt"/>
              <a:buAutoNum type="arabicPeriod"/>
            </a:pPr>
            <a:r>
              <a:rPr lang="en-US" dirty="0"/>
              <a:t>Item Bin Flag</a:t>
            </a:r>
          </a:p>
          <a:p>
            <a:pPr>
              <a:buFont typeface="+mj-lt"/>
              <a:buAutoNum type="arabicPeriod"/>
            </a:pPr>
            <a:r>
              <a:rPr lang="en-US" dirty="0"/>
              <a:t>Warehouse/Vendor </a:t>
            </a:r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This was originally just Rework 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Item </a:t>
            </a:r>
            <a:r>
              <a:rPr lang="en-US" dirty="0" smtClean="0"/>
              <a:t>Audit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974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2.0 Training: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</a:p>
          <a:p>
            <a:r>
              <a:rPr lang="en-US" dirty="0" smtClean="0"/>
              <a:t>Creating a Task</a:t>
            </a:r>
          </a:p>
          <a:p>
            <a:r>
              <a:rPr lang="en-US" dirty="0" smtClean="0"/>
              <a:t>Task Types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543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Stock Count Request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491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Stock Count Request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Used to request Stock Counts (aka cycle counts)</a:t>
            </a:r>
          </a:p>
          <a:p>
            <a:r>
              <a:rPr lang="en-US" dirty="0" smtClean="0"/>
              <a:t>Stock Count Request &lt;&gt; Stock Count</a:t>
            </a:r>
          </a:p>
          <a:p>
            <a:pPr lvl="1"/>
            <a:r>
              <a:rPr lang="en-US" dirty="0"/>
              <a:t>Does not create the Stock </a:t>
            </a:r>
            <a:r>
              <a:rPr lang="en-US" dirty="0" smtClean="0"/>
              <a:t>Count</a:t>
            </a:r>
          </a:p>
          <a:p>
            <a:pPr lvl="1"/>
            <a:r>
              <a:rPr lang="en-US" dirty="0" smtClean="0"/>
              <a:t>Is not the Stock Count</a:t>
            </a:r>
          </a:p>
          <a:p>
            <a:r>
              <a:rPr lang="en-US" dirty="0" smtClean="0"/>
              <a:t>Location controls default task Assignee</a:t>
            </a:r>
          </a:p>
          <a:p>
            <a:pPr lvl="1"/>
            <a:r>
              <a:rPr lang="en-US" dirty="0" smtClean="0"/>
              <a:t>Location &gt; Default Inventory Employee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64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Stock Count Request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357746"/>
            <a:ext cx="10886865" cy="3912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5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Stock Count Request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Open Stock Count Requests</a:t>
            </a:r>
          </a:p>
          <a:p>
            <a:pPr lvl="1"/>
            <a:r>
              <a:rPr lang="en-US" dirty="0" smtClean="0"/>
              <a:t>Completed Stock Count Requests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44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Stock Count Request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Item Bin Flag</a:t>
            </a:r>
          </a:p>
          <a:p>
            <a:pPr>
              <a:buFont typeface="+mj-lt"/>
              <a:buAutoNum type="arabicPeriod"/>
            </a:pPr>
            <a:r>
              <a:rPr lang="en-US" dirty="0"/>
              <a:t>Warehouse/Vendor </a:t>
            </a:r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This was originally just Rework 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Item </a:t>
            </a:r>
            <a:r>
              <a:rPr lang="en-US" dirty="0" smtClean="0"/>
              <a:t>Audit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91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52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Replacement for skip table</a:t>
            </a:r>
          </a:p>
          <a:p>
            <a:r>
              <a:rPr lang="en-US" dirty="0" smtClean="0"/>
              <a:t>Usually created during picking process</a:t>
            </a:r>
          </a:p>
          <a:p>
            <a:r>
              <a:rPr lang="en-US" dirty="0" smtClean="0"/>
              <a:t>Indicates there was an issue during the pick</a:t>
            </a:r>
          </a:p>
          <a:p>
            <a:r>
              <a:rPr lang="en-US" dirty="0" smtClean="0"/>
              <a:t>Directs inventory management to review issue</a:t>
            </a:r>
          </a:p>
          <a:p>
            <a:r>
              <a:rPr lang="en-US" dirty="0"/>
              <a:t>Will also direct creation of bin </a:t>
            </a:r>
            <a:r>
              <a:rPr lang="en-US" dirty="0" smtClean="0"/>
              <a:t>replenishments</a:t>
            </a:r>
          </a:p>
          <a:p>
            <a:r>
              <a:rPr lang="en-US" dirty="0" smtClean="0"/>
              <a:t>Types of Item Bin Flags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9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4911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Replacement for skip table</a:t>
            </a:r>
          </a:p>
          <a:p>
            <a:r>
              <a:rPr lang="en-US" dirty="0" smtClean="0"/>
              <a:t>Usually created during picking process</a:t>
            </a:r>
          </a:p>
          <a:p>
            <a:r>
              <a:rPr lang="en-US" dirty="0" smtClean="0"/>
              <a:t>Indicates there was an issue during the pick</a:t>
            </a:r>
          </a:p>
          <a:p>
            <a:r>
              <a:rPr lang="en-US" dirty="0"/>
              <a:t>Directs inventory management to review </a:t>
            </a:r>
            <a:r>
              <a:rPr lang="en-US" dirty="0" smtClean="0"/>
              <a:t>issue</a:t>
            </a:r>
          </a:p>
          <a:p>
            <a:r>
              <a:rPr lang="en-US" dirty="0"/>
              <a:t>Will also direct creation of bin </a:t>
            </a:r>
            <a:r>
              <a:rPr lang="en-US" dirty="0" smtClean="0"/>
              <a:t>replenishments</a:t>
            </a:r>
          </a:p>
          <a:p>
            <a:r>
              <a:rPr lang="en-US" dirty="0" smtClean="0"/>
              <a:t>Types of Item Bin Flags</a:t>
            </a:r>
          </a:p>
          <a:p>
            <a:pPr lvl="1"/>
            <a:r>
              <a:rPr lang="en-US" dirty="0" smtClean="0"/>
              <a:t>Needs Replenishment</a:t>
            </a:r>
          </a:p>
          <a:p>
            <a:pPr lvl="1"/>
            <a:r>
              <a:rPr lang="en-US" dirty="0" smtClean="0"/>
              <a:t>Incorrect Quantity</a:t>
            </a:r>
          </a:p>
          <a:p>
            <a:pPr lvl="1"/>
            <a:r>
              <a:rPr lang="en-US" dirty="0" smtClean="0"/>
              <a:t>Damaged Product</a:t>
            </a:r>
          </a:p>
          <a:p>
            <a:pPr lvl="1"/>
            <a:r>
              <a:rPr lang="en-US" dirty="0" smtClean="0"/>
              <a:t>Incorrect Product</a:t>
            </a:r>
          </a:p>
          <a:p>
            <a:pPr lvl="1"/>
            <a:r>
              <a:rPr lang="en-US" dirty="0" smtClean="0"/>
              <a:t>Bin Inaccessible</a:t>
            </a:r>
          </a:p>
          <a:p>
            <a:pPr lvl="1"/>
            <a:r>
              <a:rPr lang="en-US" dirty="0" smtClean="0"/>
              <a:t>Status Prevents Picking 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3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688" y="1520393"/>
            <a:ext cx="2610786" cy="354208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15562" y="1520393"/>
            <a:ext cx="2638172" cy="354208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4515" y="1520393"/>
            <a:ext cx="2626303" cy="35420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124077" y="1481915"/>
            <a:ext cx="439601" cy="3090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976392" y="2115863"/>
            <a:ext cx="2727404" cy="13631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206714" y="2115862"/>
            <a:ext cx="2721830" cy="11738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93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94" y="1560945"/>
            <a:ext cx="10110478" cy="382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94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2.0 Training: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Task Record</a:t>
            </a:r>
          </a:p>
          <a:p>
            <a:r>
              <a:rPr lang="en-US" dirty="0" smtClean="0"/>
              <a:t>Creating a Task</a:t>
            </a:r>
          </a:p>
          <a:p>
            <a:r>
              <a:rPr lang="en-US" dirty="0" smtClean="0"/>
              <a:t>Task Types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13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Item Bin Flag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Open Item Bin Flags</a:t>
            </a:r>
          </a:p>
          <a:p>
            <a:pPr lvl="1"/>
            <a:r>
              <a:rPr lang="en-US" dirty="0" smtClean="0"/>
              <a:t>Completed Item Bin Flags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1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Stock Count Request</a:t>
            </a:r>
          </a:p>
          <a:p>
            <a:pPr>
              <a:buFont typeface="+mj-lt"/>
              <a:buAutoNum type="arabicPeriod"/>
            </a:pPr>
            <a:r>
              <a:rPr lang="en-US" dirty="0"/>
              <a:t>Item Bin Flag</a:t>
            </a:r>
          </a:p>
          <a:p>
            <a:pPr>
              <a:buFont typeface="+mj-lt"/>
              <a:buAutoNum type="arabicPeriod"/>
            </a:pPr>
            <a:r>
              <a:rPr lang="en-US" b="1" dirty="0"/>
              <a:t>Warehouse/Vendor </a:t>
            </a:r>
            <a:r>
              <a:rPr lang="en-US" b="1" dirty="0" smtClean="0"/>
              <a:t>Issue</a:t>
            </a:r>
          </a:p>
          <a:p>
            <a:pPr lvl="1"/>
            <a:r>
              <a:rPr lang="en-US" dirty="0" smtClean="0"/>
              <a:t>This was originally just Rework 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Item </a:t>
            </a:r>
            <a:r>
              <a:rPr lang="en-US" dirty="0" smtClean="0"/>
              <a:t>Audit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276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80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184"/>
          </a:xfrm>
        </p:spPr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2065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Used by </a:t>
            </a:r>
            <a:r>
              <a:rPr lang="en-US" dirty="0" smtClean="0"/>
              <a:t>multiple </a:t>
            </a:r>
            <a:r>
              <a:rPr lang="en-US" dirty="0" smtClean="0"/>
              <a:t>teams</a:t>
            </a:r>
          </a:p>
          <a:p>
            <a:r>
              <a:rPr lang="en-US" dirty="0" smtClean="0"/>
              <a:t>Current Sub-types: Rework, Logistics</a:t>
            </a:r>
          </a:p>
          <a:p>
            <a:r>
              <a:rPr lang="en-US" dirty="0" smtClean="0"/>
              <a:t>Allows for Reworks and Vendor Debit Memos</a:t>
            </a:r>
          </a:p>
          <a:p>
            <a:r>
              <a:rPr lang="en-US" dirty="0" smtClean="0"/>
              <a:t>Also allows for files/attachments </a:t>
            </a:r>
          </a:p>
          <a:p>
            <a:r>
              <a:rPr lang="en-US" dirty="0" smtClean="0"/>
              <a:t>Vendor Error Types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883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0184"/>
          </a:xfrm>
        </p:spPr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20656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Used by both multiple teams</a:t>
            </a:r>
          </a:p>
          <a:p>
            <a:r>
              <a:rPr lang="en-US" dirty="0" smtClean="0"/>
              <a:t>Current Sub-types: Rework, Logistics</a:t>
            </a:r>
          </a:p>
          <a:p>
            <a:r>
              <a:rPr lang="en-US" dirty="0" smtClean="0"/>
              <a:t>Allows for Reworks and Vendor </a:t>
            </a:r>
            <a:r>
              <a:rPr lang="en-US" dirty="0" smtClean="0"/>
              <a:t>Debit Memos</a:t>
            </a:r>
            <a:endParaRPr lang="en-US" dirty="0" smtClean="0"/>
          </a:p>
          <a:p>
            <a:r>
              <a:rPr lang="en-US" dirty="0" smtClean="0"/>
              <a:t>Also allows for files/attachments </a:t>
            </a:r>
          </a:p>
          <a:p>
            <a:r>
              <a:rPr lang="en-US" dirty="0" smtClean="0"/>
              <a:t>Vendor Error Types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184933" y="3534299"/>
            <a:ext cx="9566029" cy="2423972"/>
          </a:xfrm>
          <a:prstGeom prst="rect">
            <a:avLst/>
          </a:prstGeom>
        </p:spPr>
        <p:txBody>
          <a:bodyPr vert="horz" lIns="91440" tIns="45720" rIns="91440" bIns="45720" numCol="3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Audit </a:t>
            </a:r>
            <a:r>
              <a:rPr lang="en-US" sz="1400" dirty="0"/>
              <a:t>Failure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Carton </a:t>
            </a:r>
            <a:r>
              <a:rPr lang="en-US" sz="1400" dirty="0"/>
              <a:t>&lt; 90% capacity or &gt; 1/2"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Carton </a:t>
            </a:r>
            <a:r>
              <a:rPr lang="en-US" sz="1400" dirty="0"/>
              <a:t>dimensions/weight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Delayed </a:t>
            </a:r>
            <a:r>
              <a:rPr lang="en-US" sz="1400" dirty="0"/>
              <a:t>Communication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Delays </a:t>
            </a:r>
            <a:r>
              <a:rPr lang="en-US" sz="1400" dirty="0"/>
              <a:t>in receipt of product sample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Failure </a:t>
            </a:r>
            <a:r>
              <a:rPr lang="en-US" sz="1400" dirty="0"/>
              <a:t>to return signed docs on time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Improper </a:t>
            </a:r>
            <a:r>
              <a:rPr lang="en-US" sz="1400" dirty="0"/>
              <a:t>use of fragile markings or carton arrows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Incorrect </a:t>
            </a:r>
            <a:r>
              <a:rPr lang="en-US" sz="1400" dirty="0"/>
              <a:t>Pack or Case Quantity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Late </a:t>
            </a:r>
            <a:r>
              <a:rPr lang="en-US" sz="1400" dirty="0"/>
              <a:t>shipments and/or incomplete shipments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err="1" smtClean="0"/>
              <a:t>Mis</a:t>
            </a:r>
            <a:r>
              <a:rPr lang="en-US" sz="1400" dirty="0" smtClean="0"/>
              <a:t>-labeled </a:t>
            </a:r>
            <a:r>
              <a:rPr lang="en-US" sz="1400" dirty="0"/>
              <a:t>Cartons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err="1" smtClean="0"/>
              <a:t>Mis</a:t>
            </a:r>
            <a:r>
              <a:rPr lang="en-US" sz="1400" dirty="0" smtClean="0"/>
              <a:t>-labeled </a:t>
            </a:r>
            <a:r>
              <a:rPr lang="en-US" sz="1400" dirty="0"/>
              <a:t>Product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No </a:t>
            </a:r>
            <a:r>
              <a:rPr lang="en-US" sz="1400" dirty="0"/>
              <a:t>Packing Slip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Other </a:t>
            </a:r>
            <a:r>
              <a:rPr lang="en-US" sz="1400" dirty="0"/>
              <a:t>defects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Other </a:t>
            </a:r>
            <a:r>
              <a:rPr lang="en-US" sz="1400" dirty="0"/>
              <a:t>requirements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Other-Production </a:t>
            </a:r>
            <a:r>
              <a:rPr lang="en-US" sz="1400" dirty="0"/>
              <a:t>Delays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Paperwork </a:t>
            </a:r>
            <a:r>
              <a:rPr lang="en-US" sz="1400" dirty="0"/>
              <a:t>Errors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Product </a:t>
            </a:r>
            <a:r>
              <a:rPr lang="en-US" sz="1400" dirty="0"/>
              <a:t>Recalls and/or stop-sales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Product </a:t>
            </a:r>
            <a:r>
              <a:rPr lang="en-US" sz="1400" dirty="0"/>
              <a:t>Testing Failure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Trilingual </a:t>
            </a:r>
            <a:r>
              <a:rPr lang="en-US" sz="1400" dirty="0"/>
              <a:t>information missing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UPC </a:t>
            </a:r>
            <a:r>
              <a:rPr lang="en-US" sz="1400" dirty="0"/>
              <a:t>on carton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UPC </a:t>
            </a:r>
            <a:r>
              <a:rPr lang="en-US" sz="1400" dirty="0"/>
              <a:t>on item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400" dirty="0" smtClean="0"/>
              <a:t>Weights </a:t>
            </a:r>
            <a:r>
              <a:rPr lang="en-US" sz="1400" dirty="0"/>
              <a:t>and Measures violations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4280743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34" y="1379581"/>
            <a:ext cx="11587727" cy="446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5273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34" y="1379581"/>
            <a:ext cx="11587727" cy="446392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977430" y="2028390"/>
            <a:ext cx="2425312" cy="11963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314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134" y="1379581"/>
            <a:ext cx="11587727" cy="44639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008734" y="2700381"/>
            <a:ext cx="2099333" cy="6758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49134" y="4235936"/>
            <a:ext cx="11516423" cy="6011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49133" y="4851065"/>
            <a:ext cx="11516423" cy="9924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7932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467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Examples in NetSuite</a:t>
            </a:r>
          </a:p>
          <a:p>
            <a:pPr lvl="1"/>
            <a:r>
              <a:rPr lang="en-US" dirty="0" smtClean="0"/>
              <a:t>Damaged product/debit memo</a:t>
            </a:r>
          </a:p>
          <a:p>
            <a:pPr lvl="2"/>
            <a:r>
              <a:rPr lang="en-US" dirty="0">
                <a:hlinkClick r:id="rId3"/>
              </a:rPr>
              <a:t>https://5050497.app.netsuite.com/app/crm/calendar/task.nl?id=1508&amp;scrollid=1508&amp;whence=&amp;</a:t>
            </a:r>
            <a:r>
              <a:rPr lang="en-US" dirty="0" smtClean="0">
                <a:hlinkClick r:id="rId3"/>
              </a:rPr>
              <a:t>cmid=1610470740241_8702</a:t>
            </a:r>
            <a:endParaRPr lang="en-US" dirty="0" smtClean="0"/>
          </a:p>
          <a:p>
            <a:pPr lvl="1"/>
            <a:r>
              <a:rPr lang="en-US" dirty="0" smtClean="0"/>
              <a:t>Rework</a:t>
            </a:r>
          </a:p>
          <a:p>
            <a:pPr lvl="2"/>
            <a:r>
              <a:rPr lang="en-US" dirty="0">
                <a:hlinkClick r:id="rId4"/>
              </a:rPr>
              <a:t>https://5050497.app.netsuite.com/app/crm/calendar/task.nl?id=2910&amp;whence=&amp;</a:t>
            </a:r>
            <a:r>
              <a:rPr lang="en-US" dirty="0" smtClean="0">
                <a:hlinkClick r:id="rId4"/>
              </a:rPr>
              <a:t>cmid=1610470938149_8861\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2088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Warehouse/Vendor Issue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5"/>
            <a:ext cx="8596668" cy="45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Open Warehouse/Vendor Issues</a:t>
            </a:r>
          </a:p>
          <a:p>
            <a:pPr lvl="1"/>
            <a:r>
              <a:rPr lang="en-US" dirty="0" smtClean="0"/>
              <a:t>Completed Warehouse/Vendor Issues</a:t>
            </a:r>
          </a:p>
          <a:p>
            <a:pPr lvl="1"/>
            <a:r>
              <a:rPr lang="en-US" dirty="0" smtClean="0"/>
              <a:t>All Reworks</a:t>
            </a:r>
          </a:p>
          <a:p>
            <a:pPr lvl="1"/>
            <a:r>
              <a:rPr lang="en-US" dirty="0"/>
              <a:t>My/Team Open </a:t>
            </a:r>
            <a:r>
              <a:rPr lang="en-US" dirty="0" smtClean="0"/>
              <a:t>Reworks</a:t>
            </a:r>
          </a:p>
          <a:p>
            <a:pPr lvl="1"/>
            <a:r>
              <a:rPr lang="en-US" dirty="0" smtClean="0"/>
              <a:t>Open Reworks</a:t>
            </a:r>
          </a:p>
          <a:p>
            <a:pPr lvl="1"/>
            <a:r>
              <a:rPr lang="en-US" dirty="0" smtClean="0"/>
              <a:t>Open Reworks, 12</a:t>
            </a:r>
            <a:r>
              <a:rPr lang="en-US" baseline="30000" dirty="0" smtClean="0"/>
              <a:t>th</a:t>
            </a:r>
            <a:endParaRPr lang="en-US" dirty="0" smtClean="0"/>
          </a:p>
          <a:p>
            <a:pPr lvl="1"/>
            <a:r>
              <a:rPr lang="en-US" dirty="0" smtClean="0"/>
              <a:t>Open Reworks, PBG</a:t>
            </a:r>
          </a:p>
          <a:p>
            <a:pPr lvl="1"/>
            <a:r>
              <a:rPr lang="en-US" dirty="0" smtClean="0"/>
              <a:t>Open Reworks, SHW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93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NetSuite record</a:t>
            </a:r>
          </a:p>
          <a:p>
            <a:r>
              <a:rPr lang="en-US" dirty="0" smtClean="0"/>
              <a:t>Can be used for managing tasks and project management, time tracking, milestones</a:t>
            </a:r>
          </a:p>
          <a:p>
            <a:r>
              <a:rPr lang="en-US" dirty="0" smtClean="0"/>
              <a:t>We have customized</a:t>
            </a:r>
          </a:p>
          <a:p>
            <a:r>
              <a:rPr lang="en-US" dirty="0" smtClean="0"/>
              <a:t>Will likely be used in the future in additional ways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70" y="1381926"/>
            <a:ext cx="1485261" cy="57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12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Stock Count Request</a:t>
            </a:r>
          </a:p>
          <a:p>
            <a:pPr>
              <a:buFont typeface="+mj-lt"/>
              <a:buAutoNum type="arabicPeriod"/>
            </a:pPr>
            <a:r>
              <a:rPr lang="en-US" dirty="0"/>
              <a:t>Item Bin Flag</a:t>
            </a:r>
          </a:p>
          <a:p>
            <a:pPr>
              <a:buFont typeface="+mj-lt"/>
              <a:buAutoNum type="arabicPeriod"/>
            </a:pPr>
            <a:r>
              <a:rPr lang="en-US" dirty="0"/>
              <a:t>Warehouse/Vendor </a:t>
            </a:r>
            <a:r>
              <a:rPr lang="en-US" dirty="0" smtClean="0"/>
              <a:t>Issue</a:t>
            </a:r>
          </a:p>
          <a:p>
            <a:pPr lvl="1"/>
            <a:r>
              <a:rPr lang="en-US" dirty="0" smtClean="0"/>
              <a:t>This was originally just Rework </a:t>
            </a:r>
            <a:endParaRPr lang="en-US" dirty="0"/>
          </a:p>
          <a:p>
            <a:pPr>
              <a:buFont typeface="+mj-lt"/>
              <a:buAutoNum type="arabicPeriod"/>
            </a:pPr>
            <a:r>
              <a:rPr lang="en-US" b="1" dirty="0"/>
              <a:t>Item </a:t>
            </a:r>
            <a:r>
              <a:rPr lang="en-US" b="1" dirty="0" smtClean="0"/>
              <a:t>Audit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67249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1142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4641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Replacement for QB inbound audits</a:t>
            </a:r>
          </a:p>
          <a:p>
            <a:r>
              <a:rPr lang="en-US" dirty="0"/>
              <a:t>Current Sub-types: </a:t>
            </a:r>
            <a:r>
              <a:rPr lang="en-US" dirty="0" smtClean="0"/>
              <a:t>Receiving, Directed Audit</a:t>
            </a:r>
            <a:endParaRPr lang="en-US" dirty="0"/>
          </a:p>
          <a:p>
            <a:r>
              <a:rPr lang="en-US" dirty="0"/>
              <a:t>Allows for Reworks and Vendor </a:t>
            </a:r>
            <a:r>
              <a:rPr lang="en-US" dirty="0" smtClean="0"/>
              <a:t>Debit Memos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1715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4641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Replacement for QB inbound audits</a:t>
            </a:r>
          </a:p>
          <a:p>
            <a:r>
              <a:rPr lang="en-US" dirty="0"/>
              <a:t>Current Sub-types: </a:t>
            </a:r>
            <a:r>
              <a:rPr lang="en-US" dirty="0" smtClean="0"/>
              <a:t>Receiving, Directed Audit</a:t>
            </a:r>
            <a:endParaRPr lang="en-US" dirty="0"/>
          </a:p>
          <a:p>
            <a:r>
              <a:rPr lang="en-US" dirty="0"/>
              <a:t>Allows for Reworks and Vendor </a:t>
            </a:r>
            <a:r>
              <a:rPr lang="en-US" dirty="0" smtClean="0"/>
              <a:t>Debit Memos</a:t>
            </a:r>
            <a:endParaRPr lang="en-US" dirty="0"/>
          </a:p>
          <a:p>
            <a:r>
              <a:rPr lang="en-US" dirty="0" smtClean="0"/>
              <a:t>Can be created directly by P&amp;S or others (does not have to be related to an inbound shipment)</a:t>
            </a:r>
          </a:p>
          <a:p>
            <a:r>
              <a:rPr lang="en-US" dirty="0"/>
              <a:t>Can be generated </a:t>
            </a:r>
            <a:r>
              <a:rPr lang="en-US" dirty="0" smtClean="0"/>
              <a:t>by the receiving team from </a:t>
            </a:r>
            <a:r>
              <a:rPr lang="en-US" dirty="0"/>
              <a:t>Inbound Shipment Details </a:t>
            </a:r>
            <a:r>
              <a:rPr lang="en-US" dirty="0" smtClean="0"/>
              <a:t>search</a:t>
            </a:r>
          </a:p>
          <a:p>
            <a:pPr lvl="1"/>
            <a:r>
              <a:rPr lang="en-US" dirty="0" smtClean="0"/>
              <a:t>Uses item record fields and time logic (8 months currently) to determine if an item should be included for audit</a:t>
            </a:r>
          </a:p>
          <a:p>
            <a:pPr lvl="1"/>
            <a:r>
              <a:rPr lang="en-US" dirty="0" smtClean="0"/>
              <a:t>After an item is audited, it will drop from future shipments on the inbound shipment details list, to mitigate over-auditing (unless P&amp;S Specialist sets field requirements to audit)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6858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Controls for Item Auditing (other than directed item audits)</a:t>
            </a:r>
          </a:p>
          <a:p>
            <a:r>
              <a:rPr lang="en-US" dirty="0" smtClean="0"/>
              <a:t>Item Record &gt; Activities</a:t>
            </a:r>
          </a:p>
          <a:p>
            <a:pPr lvl="1"/>
            <a:r>
              <a:rPr lang="en-US" dirty="0" smtClean="0"/>
              <a:t>Item Level</a:t>
            </a:r>
          </a:p>
          <a:p>
            <a:pPr lvl="1"/>
            <a:r>
              <a:rPr lang="en-US" dirty="0" smtClean="0"/>
              <a:t>Product Line Level</a:t>
            </a:r>
          </a:p>
          <a:p>
            <a:pPr lvl="1"/>
            <a:r>
              <a:rPr lang="en-US" dirty="0" smtClean="0"/>
              <a:t>Product Category Level</a:t>
            </a:r>
          </a:p>
          <a:p>
            <a:pPr lvl="1"/>
            <a:r>
              <a:rPr lang="en-US" dirty="0" smtClean="0"/>
              <a:t>Time Since Last Audit (currently 8 months)</a:t>
            </a:r>
          </a:p>
          <a:p>
            <a:pPr lvl="1"/>
            <a:r>
              <a:rPr lang="en-US" dirty="0" smtClean="0"/>
              <a:t>Currently Open Item Audit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2371" y="4221150"/>
            <a:ext cx="10972101" cy="1308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37098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4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Inbound Shipment Details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4655" y="1930400"/>
            <a:ext cx="9856685" cy="385358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447186" y="2660835"/>
            <a:ext cx="482887" cy="315033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144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94" y="1589745"/>
            <a:ext cx="10974151" cy="259809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530287" y="3629943"/>
            <a:ext cx="877864" cy="7093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418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63962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21540" y="1283796"/>
            <a:ext cx="1962337" cy="3930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029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799437" y="2832578"/>
            <a:ext cx="6542816" cy="16690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78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Native NetSuite record</a:t>
            </a:r>
          </a:p>
          <a:p>
            <a:r>
              <a:rPr lang="en-US" dirty="0" smtClean="0"/>
              <a:t>Can be used for managing tasks and project management, time tracking, milestones</a:t>
            </a:r>
          </a:p>
          <a:p>
            <a:r>
              <a:rPr lang="en-US" dirty="0" smtClean="0"/>
              <a:t>We have customized</a:t>
            </a:r>
          </a:p>
          <a:p>
            <a:r>
              <a:rPr lang="en-US" dirty="0" smtClean="0"/>
              <a:t>Will likely be used in the future in additional ways</a:t>
            </a:r>
          </a:p>
          <a:p>
            <a:endParaRPr lang="en-US" dirty="0"/>
          </a:p>
          <a:p>
            <a:r>
              <a:rPr lang="en-US" dirty="0" smtClean="0"/>
              <a:t>Not the same as a Pick Task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870" y="1381926"/>
            <a:ext cx="1485261" cy="578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83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9437" y="1881402"/>
            <a:ext cx="5926002" cy="78604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97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886909" y="4955554"/>
            <a:ext cx="6320077" cy="9474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92749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1027" y="1270001"/>
            <a:ext cx="8396936" cy="468345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7293557" y="4955554"/>
            <a:ext cx="2034406" cy="9474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522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334" y="1474124"/>
            <a:ext cx="9851902" cy="216542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61482" y="2044623"/>
            <a:ext cx="1850442" cy="16400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3660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Item Audits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77334" y="1424215"/>
            <a:ext cx="8596668" cy="45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Searches</a:t>
            </a:r>
          </a:p>
          <a:p>
            <a:pPr lvl="1"/>
            <a:r>
              <a:rPr lang="en-US" dirty="0" smtClean="0"/>
              <a:t>Open Item Audits</a:t>
            </a:r>
          </a:p>
          <a:p>
            <a:pPr lvl="1"/>
            <a:r>
              <a:rPr lang="en-US" dirty="0" smtClean="0"/>
              <a:t>Completed Item Audits</a:t>
            </a:r>
          </a:p>
          <a:p>
            <a:pPr lvl="1"/>
            <a:r>
              <a:rPr lang="en-US" dirty="0" smtClean="0"/>
              <a:t>My/Team Open Item Audits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3453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2.0 Training: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</a:p>
          <a:p>
            <a:r>
              <a:rPr lang="en-US" dirty="0" smtClean="0"/>
              <a:t>Creating a Task</a:t>
            </a:r>
          </a:p>
          <a:p>
            <a:r>
              <a:rPr lang="en-US" dirty="0" smtClean="0"/>
              <a:t>Task Types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73954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25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2.0 Training: Tasks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 Record</a:t>
            </a:r>
          </a:p>
          <a:p>
            <a:r>
              <a:rPr lang="en-US" b="1" dirty="0" smtClean="0"/>
              <a:t>Creating a Task</a:t>
            </a:r>
          </a:p>
          <a:p>
            <a:r>
              <a:rPr lang="en-US" dirty="0" smtClean="0"/>
              <a:t>Task Types</a:t>
            </a:r>
          </a:p>
          <a:p>
            <a:pPr lvl="1"/>
            <a:r>
              <a:rPr lang="en-US" dirty="0" smtClean="0"/>
              <a:t>Stock Count Request</a:t>
            </a:r>
          </a:p>
          <a:p>
            <a:pPr lvl="1"/>
            <a:r>
              <a:rPr lang="en-US" dirty="0" smtClean="0"/>
              <a:t>Item Bin Flag</a:t>
            </a:r>
          </a:p>
          <a:p>
            <a:pPr lvl="1"/>
            <a:r>
              <a:rPr lang="en-US" dirty="0" smtClean="0"/>
              <a:t>Warehouse/Vendor Issue</a:t>
            </a:r>
          </a:p>
          <a:p>
            <a:pPr lvl="1"/>
            <a:r>
              <a:rPr lang="en-US" dirty="0" smtClean="0"/>
              <a:t>Item Audit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961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829734" y="1576614"/>
            <a:ext cx="8596668" cy="513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Several different ways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537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829734" y="1576614"/>
            <a:ext cx="8596668" cy="513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Several different ways</a:t>
            </a:r>
          </a:p>
          <a:p>
            <a:pPr lvl="1"/>
            <a:r>
              <a:rPr lang="en-US" dirty="0" smtClean="0"/>
              <a:t>New Bar Icon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215" y="1967754"/>
            <a:ext cx="1616855" cy="19979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 txBox="1">
            <a:spLocks/>
          </p:cNvSpPr>
          <p:nvPr/>
        </p:nvSpPr>
        <p:spPr>
          <a:xfrm>
            <a:off x="829734" y="1576614"/>
            <a:ext cx="8596668" cy="5133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Several different ways</a:t>
            </a:r>
          </a:p>
          <a:p>
            <a:pPr lvl="1"/>
            <a:r>
              <a:rPr lang="en-US" dirty="0" smtClean="0"/>
              <a:t>New Bar Icon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7861" y="1954486"/>
            <a:ext cx="2931571" cy="435913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Quick Link Action</a:t>
            </a:r>
          </a:p>
          <a:p>
            <a:endParaRPr lang="en-US" dirty="0"/>
          </a:p>
        </p:txBody>
      </p:sp>
      <p:pic>
        <p:nvPicPr>
          <p:cNvPr id="4" name="Picture 6" descr="https://5050497.app.netsuite.com/core/media/media.nl?id=11&amp;c=5050497&amp;h=6de210e8f3406fb5dc3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294" y="6158040"/>
            <a:ext cx="2096237" cy="307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215" y="1967754"/>
            <a:ext cx="1616855" cy="199797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89041" y="1930400"/>
            <a:ext cx="1784231" cy="2378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9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2563</TotalTime>
  <Words>1017</Words>
  <Application>Microsoft Office PowerPoint</Application>
  <PresentationFormat>Widescreen</PresentationFormat>
  <Paragraphs>294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0" baseType="lpstr">
      <vt:lpstr>Arial</vt:lpstr>
      <vt:lpstr>Trebuchet MS</vt:lpstr>
      <vt:lpstr>Wingdings 3</vt:lpstr>
      <vt:lpstr>Facet</vt:lpstr>
      <vt:lpstr>2.0 Training: Tasks Stock Count Request Item Bin Flag Warehouse/Vendor Issue Item Audit</vt:lpstr>
      <vt:lpstr>2.0 Training: Tasks</vt:lpstr>
      <vt:lpstr>2.0 Training: Tasks</vt:lpstr>
      <vt:lpstr>Task Record</vt:lpstr>
      <vt:lpstr>Task Record</vt:lpstr>
      <vt:lpstr>2.0 Training: Tasks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Creating a Task</vt:lpstr>
      <vt:lpstr>2.0 Training: Tasks</vt:lpstr>
      <vt:lpstr>Task Types</vt:lpstr>
      <vt:lpstr>1. Stock Count Request</vt:lpstr>
      <vt:lpstr>1. Stock Count Request</vt:lpstr>
      <vt:lpstr>1. Stock Count Request</vt:lpstr>
      <vt:lpstr>1. Stock Count Request</vt:lpstr>
      <vt:lpstr>Task Types</vt:lpstr>
      <vt:lpstr>2. Item Bin Flag</vt:lpstr>
      <vt:lpstr>2. Item Bin Flag</vt:lpstr>
      <vt:lpstr>2. Item Bin Flag</vt:lpstr>
      <vt:lpstr>2. Item Bin Flag</vt:lpstr>
      <vt:lpstr>2. Item Bin Flag</vt:lpstr>
      <vt:lpstr>2. Item Bin Flag</vt:lpstr>
      <vt:lpstr>Task Types</vt:lpstr>
      <vt:lpstr>3. Warehouse/Vendor Issue</vt:lpstr>
      <vt:lpstr>3. Warehouse/Vendor Issue</vt:lpstr>
      <vt:lpstr>3. Warehouse/Vendor Issue</vt:lpstr>
      <vt:lpstr>3. Warehouse/Vendor Issue</vt:lpstr>
      <vt:lpstr>3. Warehouse/Vendor Issue</vt:lpstr>
      <vt:lpstr>3. Warehouse/Vendor Issue</vt:lpstr>
      <vt:lpstr>3. Warehouse/Vendor Issue</vt:lpstr>
      <vt:lpstr>3. Warehouse/Vendor Issue</vt:lpstr>
      <vt:lpstr>Task Types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</vt:lpstr>
      <vt:lpstr>4. Item Audits</vt:lpstr>
      <vt:lpstr>2.0 Training: Tasks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 Shrader</dc:creator>
  <cp:lastModifiedBy>Bryan Dunford</cp:lastModifiedBy>
  <cp:revision>50</cp:revision>
  <dcterms:created xsi:type="dcterms:W3CDTF">2021-01-04T14:39:48Z</dcterms:created>
  <dcterms:modified xsi:type="dcterms:W3CDTF">2021-01-12T21:37:35Z</dcterms:modified>
</cp:coreProperties>
</file>