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78" r:id="rId4"/>
    <p:sldId id="314" r:id="rId5"/>
    <p:sldId id="315" r:id="rId6"/>
    <p:sldId id="313" r:id="rId7"/>
    <p:sldId id="307" r:id="rId8"/>
    <p:sldId id="308" r:id="rId9"/>
    <p:sldId id="309" r:id="rId10"/>
    <p:sldId id="277" r:id="rId11"/>
    <p:sldId id="310" r:id="rId12"/>
    <p:sldId id="311" r:id="rId13"/>
    <p:sldId id="312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60" r:id="rId22"/>
    <p:sldId id="361" r:id="rId23"/>
    <p:sldId id="362" r:id="rId24"/>
    <p:sldId id="292" r:id="rId25"/>
    <p:sldId id="363" r:id="rId26"/>
    <p:sldId id="323" r:id="rId27"/>
    <p:sldId id="293" r:id="rId28"/>
    <p:sldId id="324" r:id="rId29"/>
    <p:sldId id="325" r:id="rId30"/>
    <p:sldId id="326" r:id="rId31"/>
    <p:sldId id="328" r:id="rId32"/>
    <p:sldId id="329" r:id="rId33"/>
    <p:sldId id="330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7" r:id="rId57"/>
    <p:sldId id="274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B31"/>
    <a:srgbClr val="EEF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Inventory: Bins, Stock Counts, Adjustments &amp; Transfers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5210354"/>
            <a:ext cx="7315200" cy="3742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NetSuite Inventory 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142" y="6234202"/>
            <a:ext cx="2476500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792"/>
            <a:ext cx="400812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860" y="144067"/>
            <a:ext cx="199072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Stock Counts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123406" y="1436914"/>
            <a:ext cx="9823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Scheduled off item classification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Class A: count interval is set for 90 days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Class B: count interval is set for 180 days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Class C: count interval is set for 360 days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769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Stock Counts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897"/>
            <a:ext cx="12192000" cy="614804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4714116" y="5576276"/>
            <a:ext cx="545638" cy="21492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Stock Counts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453"/>
            <a:ext cx="12192000" cy="615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Stock Counts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897"/>
            <a:ext cx="12192000" cy="6128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69354" y="4712677"/>
            <a:ext cx="1133231" cy="3516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Stock Counts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631" y="921225"/>
            <a:ext cx="78771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Stock Counts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897"/>
            <a:ext cx="12192000" cy="60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Stock Counts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802" y="809897"/>
            <a:ext cx="3783336" cy="587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Stock Counts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886" y="870453"/>
            <a:ext cx="4724400" cy="78676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940169" y="1078303"/>
            <a:ext cx="560717" cy="3968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8108830" y="1630393"/>
            <a:ext cx="983412" cy="552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Stock Counts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225" y="921958"/>
            <a:ext cx="5152018" cy="57122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1225" y="3462215"/>
            <a:ext cx="5071329" cy="3829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Stock Counts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628" y="809897"/>
            <a:ext cx="5345479" cy="606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573" y="6139271"/>
            <a:ext cx="752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*Inventory Flow job aid is available on Wiki Job Aids page.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962705"/>
            <a:ext cx="10077450" cy="4867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9050"/>
            <a:ext cx="12192000" cy="809897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366500" cy="110013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Process Overview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Stock Counts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57" y="870453"/>
            <a:ext cx="5248805" cy="58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Stock Counts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897"/>
            <a:ext cx="12192000" cy="62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0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Stock Counts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897"/>
            <a:ext cx="12192000" cy="5774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08431" y="1250462"/>
            <a:ext cx="1695938" cy="3985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Stock Counts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897"/>
            <a:ext cx="12192000" cy="60830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523" y="1619794"/>
            <a:ext cx="836245" cy="302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9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Adjustments</a:t>
            </a:r>
            <a:endParaRPr lang="en-US" sz="6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35" y="782994"/>
            <a:ext cx="12192000" cy="584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Adjustments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2339"/>
            <a:ext cx="12157166" cy="470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Adjustments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883"/>
            <a:ext cx="12157165" cy="462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 Transfers (Native NetSuite)</a:t>
            </a:r>
            <a:endParaRPr lang="en-US" sz="6000" dirty="0"/>
          </a:p>
        </p:txBody>
      </p:sp>
      <p:sp>
        <p:nvSpPr>
          <p:cNvPr id="8" name="Right Arrow 7"/>
          <p:cNvSpPr/>
          <p:nvPr/>
        </p:nvSpPr>
        <p:spPr>
          <a:xfrm>
            <a:off x="2133600" y="1149532"/>
            <a:ext cx="1113743" cy="5138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71" y="782994"/>
            <a:ext cx="1082992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 Transfers (Native NetSuite)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4193"/>
            <a:ext cx="12192000" cy="391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 Transfers (Native NetSuite)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4602"/>
            <a:ext cx="116629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Bins</a:t>
            </a:r>
          </a:p>
          <a:p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1958"/>
            <a:ext cx="120777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 Transfers (RF-Smart)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90" y="782994"/>
            <a:ext cx="4629150" cy="70199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004719" y="1915064"/>
            <a:ext cx="741871" cy="48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 Transfers (RF-Smart)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210" y="782994"/>
            <a:ext cx="4031202" cy="598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 Transfers (RF-Smart)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677" y="1009919"/>
            <a:ext cx="4752975" cy="6753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4677" y="1621766"/>
            <a:ext cx="1327270" cy="3191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 Transfers (RF-Smart) Bin to Bin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040" y="782994"/>
            <a:ext cx="477202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 Transfers (RF-Smart) Bin to Bin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152" y="862520"/>
            <a:ext cx="477202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 Transfers (RF-Smart) Bin to Bin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865" y="782994"/>
            <a:ext cx="48006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 Transfers (RF-Smart) Bin to Bin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606" y="782994"/>
            <a:ext cx="47625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 Transfers (RF-Smart) Item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677" y="782994"/>
            <a:ext cx="4752975" cy="675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84677" y="1690777"/>
            <a:ext cx="1327270" cy="3191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 Transfers (RF-Smart) Item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3684677" y="1690777"/>
            <a:ext cx="1327270" cy="3191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930" y="782994"/>
            <a:ext cx="48006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 Transfers (RF-Smart) Item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3684677" y="1690777"/>
            <a:ext cx="1327270" cy="3191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89" y="782994"/>
            <a:ext cx="47529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Bins</a:t>
            </a:r>
          </a:p>
          <a:p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35" y="741873"/>
            <a:ext cx="12192000" cy="611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 Transfers (RF-Smart) Item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3684677" y="1690777"/>
            <a:ext cx="1327270" cy="3191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225" y="981254"/>
            <a:ext cx="47529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 Transfers (RF-Smart) Item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3684677" y="1690777"/>
            <a:ext cx="1327270" cy="3191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222" y="904540"/>
            <a:ext cx="47625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Inventory Transfers (RF-Smart)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6" y="805564"/>
            <a:ext cx="3998164" cy="586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Inventory Transfers (RF-Smart)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115" y="740974"/>
            <a:ext cx="4610100" cy="654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Inventory Transfers (RF-Smart)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606" y="862520"/>
            <a:ext cx="4762500" cy="71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Inventory Transfers (RF-Smart)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081" y="782994"/>
            <a:ext cx="478155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Inventory Transfers (RF-Smart)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318" y="782994"/>
            <a:ext cx="479107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Inventory Transfers (RF-Smart)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058" y="782994"/>
            <a:ext cx="4514850" cy="71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Inventory Transfers (RF-Smart)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883" y="782994"/>
            <a:ext cx="470535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Inventory Transfers (RF-Smart) Multiple Items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93" y="782994"/>
            <a:ext cx="4581525" cy="71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Bins</a:t>
            </a:r>
          </a:p>
          <a:p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897"/>
            <a:ext cx="12192000" cy="50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0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Inventory Transfers (RF-Smart)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90" y="782994"/>
            <a:ext cx="4552950" cy="71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Inventory Transfers (RF-Smart) Multiple Items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640" y="904540"/>
            <a:ext cx="4591050" cy="728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Inventory Transfers (RF-Smart) Multiple Items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318" y="862520"/>
            <a:ext cx="4791075" cy="75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Inventory Transfers (RF-Smart) Multiple Items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006" y="904540"/>
            <a:ext cx="4781550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9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Inventory Transfers (RF-Smart) Multiple Items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531" y="1010190"/>
            <a:ext cx="47625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Inventory Transfers (RF-Smart) Multiple Items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318" y="782994"/>
            <a:ext cx="4791075" cy="70485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131389" y="1837426"/>
            <a:ext cx="750498" cy="50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23027" y="1902926"/>
            <a:ext cx="2208362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Repeat for next item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644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Inbound Shipment Details-Inbound Shipment record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-34835" y="-26903"/>
            <a:ext cx="12192000" cy="8098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691" y="94643"/>
            <a:ext cx="12122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Inventory Transfers (RF-Smart) Multiple Items</a:t>
            </a:r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0425" y="904540"/>
            <a:ext cx="4772025" cy="62007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H="1">
            <a:off x="7981950" y="782994"/>
            <a:ext cx="1144798" cy="586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26748" y="895016"/>
            <a:ext cx="2018581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After all items are added for the location to location transfer, select </a:t>
            </a:r>
            <a:r>
              <a:rPr lang="en-US" b="1" dirty="0" smtClean="0"/>
              <a:t>Submit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5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495300"/>
            <a:ext cx="11134725" cy="5819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0450" y="2219325"/>
            <a:ext cx="3781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Questions?</a:t>
            </a:r>
          </a:p>
          <a:p>
            <a:endParaRPr lang="en-US" sz="6000" dirty="0"/>
          </a:p>
        </p:txBody>
      </p:sp>
      <p:pic>
        <p:nvPicPr>
          <p:cNvPr id="6" name="Picture 5" descr="&lt;strong&gt;Questions&lt;/strong&gt; at the heart of learning — The Learner's W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62" y="3633828"/>
            <a:ext cx="5448299" cy="18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Bins</a:t>
            </a:r>
          </a:p>
          <a:p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09897"/>
            <a:ext cx="12192000" cy="60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Bins</a:t>
            </a:r>
          </a:p>
          <a:p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022" y="2195147"/>
            <a:ext cx="12263022" cy="280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Bins</a:t>
            </a:r>
          </a:p>
          <a:p>
            <a:endParaRPr lang="en-US" sz="6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37881"/>
            <a:ext cx="12192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098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12061"/>
            <a:ext cx="12122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Inventory: Bins</a:t>
            </a:r>
          </a:p>
          <a:p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77564"/>
            <a:ext cx="12192000" cy="288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1060</TotalTime>
  <Words>579</Words>
  <Application>Microsoft Office PowerPoint</Application>
  <PresentationFormat>Widescreen</PresentationFormat>
  <Paragraphs>99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Corbel</vt:lpstr>
      <vt:lpstr>Wingdings 2</vt:lpstr>
      <vt:lpstr>Frame</vt:lpstr>
      <vt:lpstr>Inventory: Bins, Stock Counts, Adjustments &amp; Transfers</vt:lpstr>
      <vt:lpstr>Process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Order Process</dc:title>
  <dc:creator>Cindy Caldwell</dc:creator>
  <cp:lastModifiedBy>Eddy Batten</cp:lastModifiedBy>
  <cp:revision>89</cp:revision>
  <dcterms:created xsi:type="dcterms:W3CDTF">2020-12-07T18:31:30Z</dcterms:created>
  <dcterms:modified xsi:type="dcterms:W3CDTF">2021-04-21T10:54:33Z</dcterms:modified>
</cp:coreProperties>
</file>