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9C94"/>
    <a:srgbClr val="D02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3CD20-35CD-43BA-924A-D94D73AD459C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FE449-421D-4ADF-A464-D0B1F8EE6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5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B07FA79-30B9-479F-9B31-642AFF8AC935}"/>
              </a:ext>
            </a:extLst>
          </p:cNvPr>
          <p:cNvSpPr/>
          <p:nvPr userDrawn="1"/>
        </p:nvSpPr>
        <p:spPr>
          <a:xfrm>
            <a:off x="0" y="4399472"/>
            <a:ext cx="12192000" cy="2467152"/>
          </a:xfrm>
          <a:prstGeom prst="rect">
            <a:avLst/>
          </a:prstGeom>
          <a:solidFill>
            <a:srgbClr val="A79C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AE4F9D-6D99-4F0C-A5E6-269D90BE0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206" y="2505704"/>
            <a:ext cx="11177587" cy="91850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4000" b="0" i="0" cap="none" baseline="0" dirty="0">
                <a:solidFill>
                  <a:srgbClr val="D0202E"/>
                </a:solidFill>
                <a:latin typeface="Gotham Bold" pitchFamily="50" charset="0"/>
                <a:ea typeface="+mj-ea"/>
                <a:cs typeface="Gotham Ligh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D315940-AA44-4DD6-9DAE-0D4137B10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212" y="3429000"/>
            <a:ext cx="10400799" cy="497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US" sz="2500" b="0" i="0" dirty="0">
                <a:solidFill>
                  <a:srgbClr val="000000"/>
                </a:solidFill>
                <a:latin typeface="Gotham Medium"/>
                <a:ea typeface="+mj-ea"/>
                <a:cs typeface="Gotham Medium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16">
            <a:extLst>
              <a:ext uri="{FF2B5EF4-FFF2-40B4-BE49-F238E27FC236}">
                <a16:creationId xmlns:a16="http://schemas.microsoft.com/office/drawing/2014/main" id="{312994FD-F01A-42BD-82FB-76C32B9170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986" y="5987933"/>
            <a:ext cx="4045914" cy="46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1D8C2884-7D58-4B1E-8084-A4274AE42D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8" y="5701609"/>
            <a:ext cx="613183" cy="1042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C00FBF91-F494-47F1-986A-AC936C16A8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40" y="5701609"/>
            <a:ext cx="620846" cy="104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6B464CF-9947-48B4-9B98-CC8B1BC4EDB7}"/>
              </a:ext>
            </a:extLst>
          </p:cNvPr>
          <p:cNvCxnSpPr/>
          <p:nvPr userDrawn="1"/>
        </p:nvCxnSpPr>
        <p:spPr>
          <a:xfrm>
            <a:off x="0" y="4399472"/>
            <a:ext cx="12192000" cy="0"/>
          </a:xfrm>
          <a:prstGeom prst="line">
            <a:avLst/>
          </a:prstGeom>
          <a:ln w="57150">
            <a:solidFill>
              <a:srgbClr val="D02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77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 -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51CE27-5AA2-49FE-9F22-502F55F2F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3460" y="6356350"/>
            <a:ext cx="2743200" cy="365125"/>
          </a:xfrm>
        </p:spPr>
        <p:txBody>
          <a:bodyPr/>
          <a:lstStyle>
            <a:lvl1pPr>
              <a:defRPr>
                <a:latin typeface="Gotham Book" panose="02000604040000020004" pitchFamily="50" charset="0"/>
              </a:defRPr>
            </a:lvl1pPr>
          </a:lstStyle>
          <a:p>
            <a:fld id="{16E86862-4550-4950-990A-A289EE33FB0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F8523A-4492-4075-91C0-82D7A36F59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32" y="6406768"/>
            <a:ext cx="2480360" cy="351049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8016D772-2F1F-46FB-878A-EEC2AE08DE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" y="6183043"/>
            <a:ext cx="381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95CFE438-C6B5-4782-9715-8A988EDAC7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0" y="6183043"/>
            <a:ext cx="3857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58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B498C-CC55-4F16-8ECA-FAA3A088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3460" y="6356350"/>
            <a:ext cx="2743200" cy="365125"/>
          </a:xfrm>
        </p:spPr>
        <p:txBody>
          <a:bodyPr/>
          <a:lstStyle>
            <a:lvl1pPr>
              <a:defRPr>
                <a:latin typeface="Gotham Book" panose="02000604040000020004" pitchFamily="50" charset="0"/>
              </a:defRPr>
            </a:lvl1pPr>
          </a:lstStyle>
          <a:p>
            <a:fld id="{16E86862-4550-4950-990A-A289EE33F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1D29B5A2-8A37-4FCC-911A-76F25A0B6CFE}"/>
              </a:ext>
            </a:extLst>
          </p:cNvPr>
          <p:cNvSpPr>
            <a:spLocks/>
          </p:cNvSpPr>
          <p:nvPr userDrawn="1"/>
        </p:nvSpPr>
        <p:spPr bwMode="auto">
          <a:xfrm>
            <a:off x="0" y="808295"/>
            <a:ext cx="12192000" cy="45719"/>
          </a:xfrm>
          <a:custGeom>
            <a:avLst/>
            <a:gdLst>
              <a:gd name="T0" fmla="*/ 0 w 14630400"/>
              <a:gd name="T1" fmla="*/ 0 h 1143000"/>
              <a:gd name="T2" fmla="*/ 949594 w 14630400"/>
              <a:gd name="T3" fmla="*/ 0 h 1143000"/>
              <a:gd name="T4" fmla="*/ 949594 w 14630400"/>
              <a:gd name="T5" fmla="*/ 0 h 1143000"/>
              <a:gd name="T6" fmla="*/ 0 w 14630400"/>
              <a:gd name="T7" fmla="*/ 0 h 1143000"/>
              <a:gd name="T8" fmla="*/ 0 w 14630400"/>
              <a:gd name="T9" fmla="*/ 0 h 1143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1143000">
                <a:moveTo>
                  <a:pt x="0" y="1143000"/>
                </a:moveTo>
                <a:lnTo>
                  <a:pt x="14630400" y="1143000"/>
                </a:lnTo>
                <a:lnTo>
                  <a:pt x="14630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D020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13B462-9FF6-47D0-9A02-6BC38864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540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none" spc="0" baseline="0">
                <a:solidFill>
                  <a:schemeClr val="tx1"/>
                </a:solidFill>
                <a:latin typeface="Gotham Light" pitchFamily="50" charset="0"/>
                <a:cs typeface="Gotham Light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C1592D59-ED59-42F6-9883-8A25F881CEE7}"/>
              </a:ext>
            </a:extLst>
          </p:cNvPr>
          <p:cNvSpPr>
            <a:spLocks/>
          </p:cNvSpPr>
          <p:nvPr userDrawn="1"/>
        </p:nvSpPr>
        <p:spPr bwMode="auto">
          <a:xfrm>
            <a:off x="0" y="854014"/>
            <a:ext cx="12192000" cy="431800"/>
          </a:xfrm>
          <a:custGeom>
            <a:avLst/>
            <a:gdLst>
              <a:gd name="T0" fmla="*/ 0 w 14630400"/>
              <a:gd name="T1" fmla="*/ 95412 h 521969"/>
              <a:gd name="T2" fmla="*/ 220845 w 14630400"/>
              <a:gd name="T3" fmla="*/ 95412 h 521969"/>
              <a:gd name="T4" fmla="*/ 220845 w 14630400"/>
              <a:gd name="T5" fmla="*/ 0 h 521969"/>
              <a:gd name="T6" fmla="*/ 0 w 14630400"/>
              <a:gd name="T7" fmla="*/ 0 h 521969"/>
              <a:gd name="T8" fmla="*/ 0 w 14630400"/>
              <a:gd name="T9" fmla="*/ 95412 h 5219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521969">
                <a:moveTo>
                  <a:pt x="0" y="521716"/>
                </a:moveTo>
                <a:lnTo>
                  <a:pt x="14630400" y="521716"/>
                </a:lnTo>
                <a:lnTo>
                  <a:pt x="14630400" y="0"/>
                </a:lnTo>
                <a:lnTo>
                  <a:pt x="0" y="0"/>
                </a:lnTo>
                <a:lnTo>
                  <a:pt x="0" y="521716"/>
                </a:lnTo>
                <a:close/>
              </a:path>
            </a:pathLst>
          </a:custGeom>
          <a:solidFill>
            <a:srgbClr val="A79C94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7C89D59D-B1D5-407F-80FB-52A9878C0F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570" y="854014"/>
            <a:ext cx="12003169" cy="431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2200" b="1">
                <a:latin typeface="Gotham Book" pitchFamily="50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F1D6865-28F6-4631-8661-96970BC7C6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32" y="6406768"/>
            <a:ext cx="2480360" cy="351049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A523201-4C7D-435F-8801-BBC4337D22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" y="6183043"/>
            <a:ext cx="381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72383B9-0C97-4A73-BD3F-983764BE4F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0" y="6183043"/>
            <a:ext cx="3857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DF8C2-DAC3-4C84-AD19-6137355460C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5570" y="1381125"/>
            <a:ext cx="11775835" cy="4668579"/>
          </a:xfrm>
          <a:prstGeom prst="rect">
            <a:avLst/>
          </a:prstGeom>
        </p:spPr>
        <p:txBody>
          <a:bodyPr>
            <a:normAutofit/>
          </a:bodyPr>
          <a:lstStyle>
            <a:lvl1pPr marL="344488" indent="-344488">
              <a:buClr>
                <a:srgbClr val="D0202E"/>
              </a:buClr>
              <a:buFont typeface="Baby Boston" panose="03000000000000000000" pitchFamily="66" charset="0"/>
              <a:buChar char="*"/>
              <a:defRPr sz="2600"/>
            </a:lvl1pPr>
            <a:lvl2pPr marL="854075" indent="-396875">
              <a:buClr>
                <a:srgbClr val="D0202E"/>
              </a:buClr>
              <a:buFont typeface="Baby Boston" panose="03000000000000000000" pitchFamily="66" charset="0"/>
              <a:buChar char="­"/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otham Book" pitchFamily="50" charset="0"/>
                <a:ea typeface="+mn-ea"/>
                <a:cs typeface="+mn-cs"/>
              </a:defRPr>
            </a:lvl2pPr>
            <a:lvl3pPr marL="1147763" indent="-293688">
              <a:buClr>
                <a:srgbClr val="D0202E"/>
              </a:buCl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4077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B498C-CC55-4F16-8ECA-FAA3A088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3460" y="6356350"/>
            <a:ext cx="2743200" cy="365125"/>
          </a:xfrm>
        </p:spPr>
        <p:txBody>
          <a:bodyPr/>
          <a:lstStyle>
            <a:lvl1pPr>
              <a:defRPr>
                <a:latin typeface="Gotham Book" panose="02000604040000020004" pitchFamily="50" charset="0"/>
              </a:defRPr>
            </a:lvl1pPr>
          </a:lstStyle>
          <a:p>
            <a:fld id="{16E86862-4550-4950-990A-A289EE33F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1D29B5A2-8A37-4FCC-911A-76F25A0B6CFE}"/>
              </a:ext>
            </a:extLst>
          </p:cNvPr>
          <p:cNvSpPr>
            <a:spLocks/>
          </p:cNvSpPr>
          <p:nvPr userDrawn="1"/>
        </p:nvSpPr>
        <p:spPr bwMode="auto">
          <a:xfrm>
            <a:off x="0" y="808295"/>
            <a:ext cx="12192000" cy="45719"/>
          </a:xfrm>
          <a:custGeom>
            <a:avLst/>
            <a:gdLst>
              <a:gd name="T0" fmla="*/ 0 w 14630400"/>
              <a:gd name="T1" fmla="*/ 0 h 1143000"/>
              <a:gd name="T2" fmla="*/ 949594 w 14630400"/>
              <a:gd name="T3" fmla="*/ 0 h 1143000"/>
              <a:gd name="T4" fmla="*/ 949594 w 14630400"/>
              <a:gd name="T5" fmla="*/ 0 h 1143000"/>
              <a:gd name="T6" fmla="*/ 0 w 14630400"/>
              <a:gd name="T7" fmla="*/ 0 h 1143000"/>
              <a:gd name="T8" fmla="*/ 0 w 14630400"/>
              <a:gd name="T9" fmla="*/ 0 h 1143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1143000">
                <a:moveTo>
                  <a:pt x="0" y="1143000"/>
                </a:moveTo>
                <a:lnTo>
                  <a:pt x="14630400" y="1143000"/>
                </a:lnTo>
                <a:lnTo>
                  <a:pt x="14630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D020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13B462-9FF6-47D0-9A02-6BC38864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540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none" spc="0" baseline="0">
                <a:solidFill>
                  <a:schemeClr val="tx1"/>
                </a:solidFill>
                <a:latin typeface="Gotham Light" pitchFamily="50" charset="0"/>
                <a:cs typeface="Gotham Light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C1592D59-ED59-42F6-9883-8A25F881CEE7}"/>
              </a:ext>
            </a:extLst>
          </p:cNvPr>
          <p:cNvSpPr>
            <a:spLocks/>
          </p:cNvSpPr>
          <p:nvPr userDrawn="1"/>
        </p:nvSpPr>
        <p:spPr bwMode="auto">
          <a:xfrm>
            <a:off x="0" y="854014"/>
            <a:ext cx="12192000" cy="431800"/>
          </a:xfrm>
          <a:custGeom>
            <a:avLst/>
            <a:gdLst>
              <a:gd name="T0" fmla="*/ 0 w 14630400"/>
              <a:gd name="T1" fmla="*/ 95412 h 521969"/>
              <a:gd name="T2" fmla="*/ 220845 w 14630400"/>
              <a:gd name="T3" fmla="*/ 95412 h 521969"/>
              <a:gd name="T4" fmla="*/ 220845 w 14630400"/>
              <a:gd name="T5" fmla="*/ 0 h 521969"/>
              <a:gd name="T6" fmla="*/ 0 w 14630400"/>
              <a:gd name="T7" fmla="*/ 0 h 521969"/>
              <a:gd name="T8" fmla="*/ 0 w 14630400"/>
              <a:gd name="T9" fmla="*/ 95412 h 5219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521969">
                <a:moveTo>
                  <a:pt x="0" y="521716"/>
                </a:moveTo>
                <a:lnTo>
                  <a:pt x="14630400" y="521716"/>
                </a:lnTo>
                <a:lnTo>
                  <a:pt x="14630400" y="0"/>
                </a:lnTo>
                <a:lnTo>
                  <a:pt x="0" y="0"/>
                </a:lnTo>
                <a:lnTo>
                  <a:pt x="0" y="521716"/>
                </a:lnTo>
                <a:close/>
              </a:path>
            </a:pathLst>
          </a:custGeom>
          <a:solidFill>
            <a:srgbClr val="A79C94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7C89D59D-B1D5-407F-80FB-52A9878C0F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570" y="854014"/>
            <a:ext cx="12003169" cy="431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2200" b="1">
                <a:latin typeface="Gotham Book" pitchFamily="50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F1D6865-28F6-4631-8661-96970BC7C6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32" y="6406768"/>
            <a:ext cx="2480360" cy="351049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A523201-4C7D-435F-8801-BBC4337D22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" y="6183043"/>
            <a:ext cx="381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72383B9-0C97-4A73-BD3F-983764BE4F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0" y="6183043"/>
            <a:ext cx="3857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D3C896D1-206F-459D-B52F-4839AC59327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526845" y="1381125"/>
            <a:ext cx="5499815" cy="4668579"/>
          </a:xfrm>
          <a:prstGeom prst="rect">
            <a:avLst/>
          </a:prstGeom>
        </p:spPr>
        <p:txBody>
          <a:bodyPr/>
          <a:lstStyle>
            <a:lvl1pPr marL="396875" indent="-396875">
              <a:buClr>
                <a:srgbClr val="D0202E"/>
              </a:buClr>
              <a:buFont typeface="Baby Boston" panose="03000000000000000000" pitchFamily="66" charset="0"/>
              <a:buChar char="*"/>
              <a:defRPr/>
            </a:lvl1pPr>
            <a:lvl2pPr marL="854075" indent="-396875">
              <a:buClr>
                <a:srgbClr val="D0202E"/>
              </a:buClr>
              <a:buFont typeface="Baby Boston" panose="03000000000000000000" pitchFamily="66" charset="0"/>
              <a:buChar char="­"/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otham Book" pitchFamily="50" charset="0"/>
                <a:ea typeface="+mn-ea"/>
                <a:cs typeface="+mn-cs"/>
              </a:defRPr>
            </a:lvl2pPr>
            <a:lvl3pPr>
              <a:buClr>
                <a:srgbClr val="D0202E"/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418983F3-F790-4B4B-821B-598735A2CCF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5570" y="1381125"/>
            <a:ext cx="5539586" cy="4668579"/>
          </a:xfrm>
          <a:prstGeom prst="rect">
            <a:avLst/>
          </a:prstGeom>
        </p:spPr>
        <p:txBody>
          <a:bodyPr/>
          <a:lstStyle>
            <a:lvl1pPr marL="344488" indent="-344488">
              <a:buClr>
                <a:srgbClr val="D0202E"/>
              </a:buClr>
              <a:buFont typeface="Baby Boston" panose="03000000000000000000" pitchFamily="66" charset="0"/>
              <a:buChar char="*"/>
              <a:defRPr/>
            </a:lvl1pPr>
            <a:lvl2pPr marL="854075" indent="-396875">
              <a:buClr>
                <a:srgbClr val="D0202E"/>
              </a:buClr>
              <a:buFont typeface="Baby Boston" panose="03000000000000000000" pitchFamily="66" charset="0"/>
              <a:buChar char="­"/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otham Book" pitchFamily="50" charset="0"/>
                <a:ea typeface="+mn-ea"/>
                <a:cs typeface="+mn-cs"/>
              </a:defRPr>
            </a:lvl2pPr>
            <a:lvl3pPr>
              <a:buClr>
                <a:srgbClr val="D0202E"/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6479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 with No Footer - Lar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>
            <a:extLst>
              <a:ext uri="{FF2B5EF4-FFF2-40B4-BE49-F238E27FC236}">
                <a16:creationId xmlns:a16="http://schemas.microsoft.com/office/drawing/2014/main" id="{1D29B5A2-8A37-4FCC-911A-76F25A0B6CFE}"/>
              </a:ext>
            </a:extLst>
          </p:cNvPr>
          <p:cNvSpPr>
            <a:spLocks/>
          </p:cNvSpPr>
          <p:nvPr userDrawn="1"/>
        </p:nvSpPr>
        <p:spPr bwMode="auto">
          <a:xfrm>
            <a:off x="0" y="808295"/>
            <a:ext cx="12192000" cy="45719"/>
          </a:xfrm>
          <a:custGeom>
            <a:avLst/>
            <a:gdLst>
              <a:gd name="T0" fmla="*/ 0 w 14630400"/>
              <a:gd name="T1" fmla="*/ 0 h 1143000"/>
              <a:gd name="T2" fmla="*/ 949594 w 14630400"/>
              <a:gd name="T3" fmla="*/ 0 h 1143000"/>
              <a:gd name="T4" fmla="*/ 949594 w 14630400"/>
              <a:gd name="T5" fmla="*/ 0 h 1143000"/>
              <a:gd name="T6" fmla="*/ 0 w 14630400"/>
              <a:gd name="T7" fmla="*/ 0 h 1143000"/>
              <a:gd name="T8" fmla="*/ 0 w 14630400"/>
              <a:gd name="T9" fmla="*/ 0 h 1143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1143000">
                <a:moveTo>
                  <a:pt x="0" y="1143000"/>
                </a:moveTo>
                <a:lnTo>
                  <a:pt x="14630400" y="1143000"/>
                </a:lnTo>
                <a:lnTo>
                  <a:pt x="14630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D020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13B462-9FF6-47D0-9A02-6BC38864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540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none" spc="0" baseline="0">
                <a:solidFill>
                  <a:schemeClr val="tx1"/>
                </a:solidFill>
                <a:latin typeface="Gotham Light" pitchFamily="50" charset="0"/>
                <a:cs typeface="Gotham Light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C1592D59-ED59-42F6-9883-8A25F881CEE7}"/>
              </a:ext>
            </a:extLst>
          </p:cNvPr>
          <p:cNvSpPr>
            <a:spLocks/>
          </p:cNvSpPr>
          <p:nvPr userDrawn="1"/>
        </p:nvSpPr>
        <p:spPr bwMode="auto">
          <a:xfrm>
            <a:off x="0" y="854014"/>
            <a:ext cx="12192000" cy="431800"/>
          </a:xfrm>
          <a:custGeom>
            <a:avLst/>
            <a:gdLst>
              <a:gd name="T0" fmla="*/ 0 w 14630400"/>
              <a:gd name="T1" fmla="*/ 95412 h 521969"/>
              <a:gd name="T2" fmla="*/ 220845 w 14630400"/>
              <a:gd name="T3" fmla="*/ 95412 h 521969"/>
              <a:gd name="T4" fmla="*/ 220845 w 14630400"/>
              <a:gd name="T5" fmla="*/ 0 h 521969"/>
              <a:gd name="T6" fmla="*/ 0 w 14630400"/>
              <a:gd name="T7" fmla="*/ 0 h 521969"/>
              <a:gd name="T8" fmla="*/ 0 w 14630400"/>
              <a:gd name="T9" fmla="*/ 95412 h 5219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521969">
                <a:moveTo>
                  <a:pt x="0" y="521716"/>
                </a:moveTo>
                <a:lnTo>
                  <a:pt x="14630400" y="521716"/>
                </a:lnTo>
                <a:lnTo>
                  <a:pt x="14630400" y="0"/>
                </a:lnTo>
                <a:lnTo>
                  <a:pt x="0" y="0"/>
                </a:lnTo>
                <a:lnTo>
                  <a:pt x="0" y="521716"/>
                </a:lnTo>
                <a:close/>
              </a:path>
            </a:pathLst>
          </a:custGeom>
          <a:solidFill>
            <a:srgbClr val="A79C94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7C89D59D-B1D5-407F-80FB-52A9878C0F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570" y="854014"/>
            <a:ext cx="12003169" cy="431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2200" b="1">
                <a:latin typeface="Gotham Book" pitchFamily="50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5F0196E-09B9-4164-8EB1-08E5DE5D9BD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5570" y="1381125"/>
            <a:ext cx="11775835" cy="4668579"/>
          </a:xfrm>
          <a:prstGeom prst="rect">
            <a:avLst/>
          </a:prstGeom>
        </p:spPr>
        <p:txBody>
          <a:bodyPr/>
          <a:lstStyle>
            <a:lvl1pPr marL="396875" indent="-396875">
              <a:buClr>
                <a:srgbClr val="D0202E"/>
              </a:buClr>
              <a:buFont typeface="Baby Boston" panose="03000000000000000000" pitchFamily="66" charset="0"/>
              <a:buChar char="*"/>
              <a:defRPr/>
            </a:lvl1pPr>
            <a:lvl2pPr marL="854075" indent="-396875">
              <a:buClr>
                <a:srgbClr val="D0202E"/>
              </a:buClr>
              <a:buFont typeface="Baby Boston" panose="03000000000000000000" pitchFamily="66" charset="0"/>
              <a:buChar char="­"/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otham Book" pitchFamily="50" charset="0"/>
                <a:ea typeface="+mn-ea"/>
                <a:cs typeface="+mn-cs"/>
              </a:defRPr>
            </a:lvl2pPr>
            <a:lvl3pPr>
              <a:buClr>
                <a:srgbClr val="D0202E"/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891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for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B498C-CC55-4F16-8ECA-FAA3A088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3460" y="6356350"/>
            <a:ext cx="2743200" cy="365125"/>
          </a:xfrm>
        </p:spPr>
        <p:txBody>
          <a:bodyPr/>
          <a:lstStyle>
            <a:lvl1pPr>
              <a:defRPr>
                <a:latin typeface="Gotham Book" panose="02000604040000020004" pitchFamily="50" charset="0"/>
              </a:defRPr>
            </a:lvl1pPr>
          </a:lstStyle>
          <a:p>
            <a:fld id="{16E86862-4550-4950-990A-A289EE33F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1D29B5A2-8A37-4FCC-911A-76F25A0B6CFE}"/>
              </a:ext>
            </a:extLst>
          </p:cNvPr>
          <p:cNvSpPr>
            <a:spLocks/>
          </p:cNvSpPr>
          <p:nvPr userDrawn="1"/>
        </p:nvSpPr>
        <p:spPr bwMode="auto">
          <a:xfrm>
            <a:off x="0" y="808295"/>
            <a:ext cx="12192000" cy="45719"/>
          </a:xfrm>
          <a:custGeom>
            <a:avLst/>
            <a:gdLst>
              <a:gd name="T0" fmla="*/ 0 w 14630400"/>
              <a:gd name="T1" fmla="*/ 0 h 1143000"/>
              <a:gd name="T2" fmla="*/ 949594 w 14630400"/>
              <a:gd name="T3" fmla="*/ 0 h 1143000"/>
              <a:gd name="T4" fmla="*/ 949594 w 14630400"/>
              <a:gd name="T5" fmla="*/ 0 h 1143000"/>
              <a:gd name="T6" fmla="*/ 0 w 14630400"/>
              <a:gd name="T7" fmla="*/ 0 h 1143000"/>
              <a:gd name="T8" fmla="*/ 0 w 14630400"/>
              <a:gd name="T9" fmla="*/ 0 h 1143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30400" h="1143000">
                <a:moveTo>
                  <a:pt x="0" y="1143000"/>
                </a:moveTo>
                <a:lnTo>
                  <a:pt x="14630400" y="1143000"/>
                </a:lnTo>
                <a:lnTo>
                  <a:pt x="14630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D020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13B462-9FF6-47D0-9A02-6BC38864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540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none" spc="-100" baseline="0">
                <a:solidFill>
                  <a:schemeClr val="tx1"/>
                </a:solidFill>
                <a:latin typeface="Gotham Light" pitchFamily="50" charset="0"/>
                <a:cs typeface="Gotham Light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F1D6865-28F6-4631-8661-96970BC7C6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32" y="6406768"/>
            <a:ext cx="2480360" cy="351049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A523201-4C7D-435F-8801-BBC4337D22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" y="6183043"/>
            <a:ext cx="381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72383B9-0C97-4A73-BD3F-983764BE4F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0" y="6183043"/>
            <a:ext cx="3857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34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necklace&#10;&#10;Description automatically generated">
            <a:extLst>
              <a:ext uri="{FF2B5EF4-FFF2-40B4-BE49-F238E27FC236}">
                <a16:creationId xmlns:a16="http://schemas.microsoft.com/office/drawing/2014/main" id="{87DD597D-9077-4F85-A0C8-9A09C79CFC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24" y="177361"/>
            <a:ext cx="6991352" cy="6503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664" y="2075537"/>
            <a:ext cx="6352673" cy="2274433"/>
          </a:xfrm>
        </p:spPr>
        <p:txBody>
          <a:bodyPr anchor="t">
            <a:noAutofit/>
          </a:bodyPr>
          <a:lstStyle>
            <a:lvl1pPr algn="ctr">
              <a:defRPr lang="en-US" sz="5400" b="0" i="0" cap="none" spc="-140" baseline="0" dirty="0">
                <a:solidFill>
                  <a:srgbClr val="D0202E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034117" y="4449625"/>
            <a:ext cx="4123765" cy="11543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800"/>
            </a:lvl1pPr>
            <a:lvl2pPr algn="ctr"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92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9F2606-2B5B-444D-B9BF-9BF161D1A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49" y="92167"/>
            <a:ext cx="6819902" cy="66736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664" y="2075537"/>
            <a:ext cx="6352673" cy="2274433"/>
          </a:xfrm>
        </p:spPr>
        <p:txBody>
          <a:bodyPr anchor="t">
            <a:noAutofit/>
          </a:bodyPr>
          <a:lstStyle>
            <a:lvl1pPr algn="ctr">
              <a:defRPr lang="en-US" sz="5400" b="0" i="0" cap="none" spc="-140" baseline="0" dirty="0">
                <a:solidFill>
                  <a:srgbClr val="D0202E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034117" y="4449625"/>
            <a:ext cx="4123765" cy="11543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800"/>
            </a:lvl1pPr>
            <a:lvl2pPr algn="ctr"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1792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F9E3C3-BC1D-42E3-86D1-1902BE0F11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49" y="-156381"/>
            <a:ext cx="7505702" cy="7170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664" y="2075537"/>
            <a:ext cx="6352673" cy="2274433"/>
          </a:xfrm>
        </p:spPr>
        <p:txBody>
          <a:bodyPr anchor="t">
            <a:noAutofit/>
          </a:bodyPr>
          <a:lstStyle>
            <a:lvl1pPr algn="ctr">
              <a:defRPr lang="en-US" sz="5400" b="0" i="0" cap="none" spc="-140" baseline="0" dirty="0">
                <a:solidFill>
                  <a:srgbClr val="D0202E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034117" y="4449625"/>
            <a:ext cx="4123765" cy="11543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800"/>
            </a:lvl1pPr>
            <a:lvl2pPr algn="ctr"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2370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B50A6A-B1B9-474E-8FFC-2C1CA280EA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-682032"/>
            <a:ext cx="7791450" cy="82220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664" y="2075537"/>
            <a:ext cx="6352673" cy="2274433"/>
          </a:xfrm>
        </p:spPr>
        <p:txBody>
          <a:bodyPr anchor="t">
            <a:noAutofit/>
          </a:bodyPr>
          <a:lstStyle>
            <a:lvl1pPr algn="ctr">
              <a:defRPr lang="en-US" sz="5400" b="0" i="0" cap="none" spc="-140" baseline="0" dirty="0">
                <a:solidFill>
                  <a:srgbClr val="D0202E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034117" y="4449625"/>
            <a:ext cx="4123765" cy="11543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800"/>
            </a:lvl1pPr>
            <a:lvl2pPr algn="ctr"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2820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75E987B-F85E-4EB7-BA0E-7C0FD44CE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219" y="138657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E23FD-3B07-498A-B9A7-6DEE2A1FB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79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D5131-7E5D-4C6B-BE62-CB97E7177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8B1C5-34C3-4869-8A9D-BE3FC081210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1D51C-D3DC-415A-97F4-D684F8D62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B21BD-3611-4ECB-9669-C29106AE3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86862-4550-4950-990A-A289EE33F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2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3" r:id="rId6"/>
    <p:sldLayoutId id="2147483664" r:id="rId7"/>
    <p:sldLayoutId id="2147483665" r:id="rId8"/>
    <p:sldLayoutId id="2147483666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 cap="none" spc="0" baseline="0" dirty="0">
          <a:solidFill>
            <a:schemeClr val="tx1"/>
          </a:solidFill>
          <a:latin typeface="Gotham Light" pitchFamily="50" charset="0"/>
          <a:ea typeface="+mj-ea"/>
          <a:cs typeface="Gotham Light" pitchFamily="50" charset="0"/>
        </a:defRPr>
      </a:lvl1pPr>
    </p:titleStyle>
    <p:bodyStyle>
      <a:lvl1pPr marL="344488" indent="-344488" algn="l" defTabSz="914400" rtl="0" eaLnBrk="1" latinLnBrk="0" hangingPunct="1">
        <a:lnSpc>
          <a:spcPct val="90000"/>
        </a:lnSpc>
        <a:spcBef>
          <a:spcPts val="1000"/>
        </a:spcBef>
        <a:buClr>
          <a:srgbClr val="D0202E"/>
        </a:buClr>
        <a:buFont typeface="Baby Boston" panose="03000000000000000000" pitchFamily="66" charset="0"/>
        <a:buChar char="*"/>
        <a:defRPr kumimoji="0" lang="en-US" sz="2600" b="0" i="0" u="none" strike="noStrike" kern="1200" cap="none" spc="-25" normalizeH="0" baseline="0" dirty="0">
          <a:ln>
            <a:noFill/>
          </a:ln>
          <a:solidFill>
            <a:sysClr val="windowText" lastClr="000000"/>
          </a:solidFill>
          <a:effectLst/>
          <a:uLnTx/>
          <a:uFillTx/>
          <a:latin typeface="Gotham Book"/>
          <a:ea typeface="+mn-ea"/>
          <a:cs typeface="+mn-cs"/>
        </a:defRPr>
      </a:lvl1pPr>
      <a:lvl2pPr marL="914400" indent="-573088" algn="l" defTabSz="914400" rtl="0" eaLnBrk="1" latinLnBrk="0" hangingPunct="1">
        <a:lnSpc>
          <a:spcPct val="90000"/>
        </a:lnSpc>
        <a:spcBef>
          <a:spcPts val="500"/>
        </a:spcBef>
        <a:buClr>
          <a:srgbClr val="D0202E"/>
        </a:buClr>
        <a:buFont typeface="Baby Boston" panose="03000000000000000000" pitchFamily="66" charset="0"/>
        <a:buChar char="­"/>
        <a:defRPr kumimoji="0" lang="en-US" sz="2400" b="0" i="0" u="none" strike="noStrike" kern="1200" cap="none" spc="0" normalizeH="0" baseline="0" dirty="0">
          <a:ln>
            <a:noFill/>
          </a:ln>
          <a:solidFill>
            <a:sysClr val="windowText" lastClr="000000"/>
          </a:solidFill>
          <a:effectLst/>
          <a:uLnTx/>
          <a:uFillTx/>
          <a:latin typeface="Gotham Book" pitchFamily="50" charset="0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90000"/>
        </a:lnSpc>
        <a:spcBef>
          <a:spcPts val="500"/>
        </a:spcBef>
        <a:buClr>
          <a:srgbClr val="D0202E"/>
        </a:buClr>
        <a:buFont typeface="Arial" panose="020B0604020202020204" pitchFamily="34" charset="0"/>
        <a:buChar char="•"/>
        <a:defRPr kumimoji="0" lang="en-US" sz="2200" b="0" i="0" u="none" strike="noStrike" kern="1200" cap="none" spc="0" normalizeH="0" baseline="0" dirty="0">
          <a:ln>
            <a:noFill/>
          </a:ln>
          <a:solidFill>
            <a:sysClr val="windowText" lastClr="000000"/>
          </a:solidFill>
          <a:effectLst/>
          <a:uLnTx/>
          <a:uFillTx/>
          <a:latin typeface="Gotham Book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935C-5300-4738-9BEF-68A16E9C9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Naming Convention</a:t>
            </a:r>
            <a:endParaRPr lang="en-US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7F22B3-4CEC-43F9-8602-9E4D4D8A69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D43</a:t>
            </a:r>
          </a:p>
        </p:txBody>
      </p:sp>
    </p:spTree>
    <p:extLst>
      <p:ext uri="{BB962C8B-B14F-4D97-AF65-F5344CB8AC3E}">
        <p14:creationId xmlns:p14="http://schemas.microsoft.com/office/powerpoint/2010/main" val="293727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Tools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CRFT PUNCH SUPER HEART (26 characters)</a:t>
            </a:r>
          </a:p>
          <a:p>
            <a:r>
              <a:rPr lang="en-US" dirty="0"/>
              <a:t>Example: WR TOOL ABC PUNCHBOARD (22 characters)</a:t>
            </a:r>
          </a:p>
          <a:p>
            <a:r>
              <a:rPr lang="en-US" dirty="0"/>
              <a:t>Example: FI FINGERTIP CRAFT KNIFE (24 characters)</a:t>
            </a:r>
          </a:p>
          <a:p>
            <a:r>
              <a:rPr lang="en-US" dirty="0"/>
              <a:t>Example: REC HAND PUNCH 1/4'' ROUND (26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1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Adhesive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TAPE RUNNER PERM (20 characters)</a:t>
            </a:r>
          </a:p>
          <a:p>
            <a:r>
              <a:rPr lang="en-US" dirty="0"/>
              <a:t>Example: </a:t>
            </a:r>
            <a:r>
              <a:rPr lang="nb-NO" dirty="0"/>
              <a:t>REC TAPE RUNNER REFILL 3Pk </a:t>
            </a:r>
            <a:r>
              <a:rPr lang="en-US" dirty="0"/>
              <a:t>(26 characters)</a:t>
            </a:r>
          </a:p>
          <a:p>
            <a:r>
              <a:rPr lang="en-US" dirty="0"/>
              <a:t>Example: ELM CRAFTBOND QK DRY GLUE 10OZ (30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97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Washi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WASHI BUFFALO CHECK (23 characters)</a:t>
            </a:r>
          </a:p>
          <a:p>
            <a:r>
              <a:rPr lang="en-US" dirty="0"/>
              <a:t>Example: REC WASHI TUBE STARGAZER (24 characters)</a:t>
            </a:r>
          </a:p>
          <a:p>
            <a:r>
              <a:rPr lang="en-US" dirty="0"/>
              <a:t>Example: REC WASHI TAPE DISP PASTEL DOT (30 characters)</a:t>
            </a:r>
          </a:p>
        </p:txBody>
      </p:sp>
    </p:spTree>
    <p:extLst>
      <p:ext uri="{BB962C8B-B14F-4D97-AF65-F5344CB8AC3E}">
        <p14:creationId xmlns:p14="http://schemas.microsoft.com/office/powerpoint/2010/main" val="224338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1B782-F374-4E86-9239-A2B4FEF6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Abbreviations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4480AC-9F94-40B6-A4DF-DE20EBCB4F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2AC58-07E1-426A-AE68-AEDA94D276D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WR – We 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1B940-51D1-4826-A78E-F8CCFA488EC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 – American Crafts</a:t>
            </a:r>
          </a:p>
          <a:p>
            <a:r>
              <a:rPr lang="en-US" dirty="0"/>
              <a:t>AD TCH – Ad Tech</a:t>
            </a:r>
          </a:p>
          <a:p>
            <a:r>
              <a:rPr lang="en-US" dirty="0"/>
              <a:t>CS – Craft Smith</a:t>
            </a:r>
          </a:p>
          <a:p>
            <a:r>
              <a:rPr lang="en-US" dirty="0"/>
              <a:t>EKS – EK Success</a:t>
            </a:r>
          </a:p>
          <a:p>
            <a:r>
              <a:rPr lang="en-US" dirty="0"/>
              <a:t>ELM – </a:t>
            </a:r>
            <a:r>
              <a:rPr lang="en-US" dirty="0" err="1"/>
              <a:t>Elmers</a:t>
            </a:r>
            <a:endParaRPr lang="en-US" dirty="0"/>
          </a:p>
          <a:p>
            <a:r>
              <a:rPr lang="en-US" dirty="0"/>
              <a:t>FI – Fiskars</a:t>
            </a:r>
          </a:p>
          <a:p>
            <a:r>
              <a:rPr lang="en-US" dirty="0"/>
              <a:t>JOL – </a:t>
            </a:r>
            <a:r>
              <a:rPr lang="en-US" dirty="0" err="1"/>
              <a:t>Jolees</a:t>
            </a:r>
            <a:endParaRPr lang="en-US" dirty="0"/>
          </a:p>
          <a:p>
            <a:r>
              <a:rPr lang="en-US" dirty="0"/>
              <a:t>MAMBI – </a:t>
            </a:r>
            <a:r>
              <a:rPr lang="en-US" dirty="0" err="1"/>
              <a:t>Mambi</a:t>
            </a:r>
            <a:endParaRPr lang="en-US" dirty="0"/>
          </a:p>
          <a:p>
            <a:r>
              <a:rPr lang="en-US" dirty="0"/>
              <a:t>PH – Paper House</a:t>
            </a:r>
          </a:p>
          <a:p>
            <a:r>
              <a:rPr lang="en-US" dirty="0"/>
              <a:t>REC – Recollections</a:t>
            </a:r>
          </a:p>
          <a:p>
            <a:r>
              <a:rPr lang="en-US" dirty="0"/>
              <a:t>SCO – </a:t>
            </a:r>
            <a:r>
              <a:rPr lang="en-US" dirty="0" err="1"/>
              <a:t>Scoth</a:t>
            </a:r>
            <a:endParaRPr lang="en-US" dirty="0"/>
          </a:p>
          <a:p>
            <a:r>
              <a:rPr lang="en-US" dirty="0"/>
              <a:t>TMB – </a:t>
            </a:r>
            <a:r>
              <a:rPr lang="en-US" dirty="0" err="1"/>
              <a:t>Tombow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5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A2AF1-4C97-48AB-BE3B-3E3657ADD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A1531-58D3-4E26-8720-5CDDA3078A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CB07C-AEEE-4451-9326-C6857DF3C24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Brand </a:t>
            </a:r>
          </a:p>
          <a:p>
            <a:r>
              <a:rPr lang="en-US" dirty="0"/>
              <a:t>Piece Type</a:t>
            </a:r>
          </a:p>
          <a:p>
            <a:r>
              <a:rPr lang="en-US" dirty="0"/>
              <a:t>Size, Color, Descriptor</a:t>
            </a:r>
          </a:p>
          <a:p>
            <a:r>
              <a:rPr lang="en-US" dirty="0"/>
              <a:t>Piece Count (If applicable)</a:t>
            </a:r>
          </a:p>
          <a:p>
            <a:endParaRPr lang="en-US" dirty="0"/>
          </a:p>
          <a:p>
            <a:r>
              <a:rPr lang="en-US" dirty="0"/>
              <a:t>Example: REC VPP 8.5X11 REDS 50CT (27 characters)</a:t>
            </a:r>
          </a:p>
          <a:p>
            <a:r>
              <a:rPr lang="en-US" dirty="0"/>
              <a:t>Example: REC GLTR CHNKY TURQ .5OZ (22 characters)</a:t>
            </a:r>
          </a:p>
          <a:p>
            <a:r>
              <a:rPr lang="en-US" dirty="0"/>
              <a:t>Example: REC CRD ENV 2X2 IVORY 25CT (26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5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940ED-B65B-4B3B-8FE3-278EF3B5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10DE3-7690-4E47-ACFD-0C853B1194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A47E0-AF51-4ACF-AA87-586C4F72D26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Brand (If Applicable)</a:t>
            </a:r>
          </a:p>
          <a:p>
            <a:r>
              <a:rPr lang="en-US" dirty="0"/>
              <a:t>Season</a:t>
            </a:r>
          </a:p>
          <a:p>
            <a:r>
              <a:rPr lang="en-US" dirty="0"/>
              <a:t>Piece Type</a:t>
            </a:r>
          </a:p>
          <a:p>
            <a:r>
              <a:rPr lang="en-US" dirty="0"/>
              <a:t>Size, Color, Descriptor</a:t>
            </a:r>
          </a:p>
          <a:p>
            <a:r>
              <a:rPr lang="en-US" dirty="0"/>
              <a:t>Piece Count (If applicable)</a:t>
            </a:r>
          </a:p>
          <a:p>
            <a:endParaRPr lang="en-US" dirty="0"/>
          </a:p>
          <a:p>
            <a:r>
              <a:rPr lang="en-US" dirty="0"/>
              <a:t>Example: REC CMAS TAGS VINTGE SANTA 24CT (30 characters)</a:t>
            </a:r>
          </a:p>
          <a:p>
            <a:r>
              <a:rPr lang="en-US" dirty="0"/>
              <a:t>Example: REC CMAS CHUNKY GLITTER 4CT (27 characters)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9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Buy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HB PPD 12X12 WNTR WNDLND (28 characters)</a:t>
            </a:r>
          </a:p>
          <a:p>
            <a:r>
              <a:rPr lang="en-US" dirty="0"/>
              <a:t>Example: REC HB CLR STMPS FLOWER POWER (29 characters)</a:t>
            </a:r>
          </a:p>
          <a:p>
            <a:r>
              <a:rPr lang="en-US" dirty="0"/>
              <a:t>Example: REC HB INK PADS NEONS 8PC (25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3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D18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PLNR SPRL 12M ZODIAC (24 characters)</a:t>
            </a:r>
          </a:p>
          <a:p>
            <a:r>
              <a:rPr lang="en-US" dirty="0"/>
              <a:t>Example: THP PLNR CLSSC 18M WTRCL FLRL (29 characters)</a:t>
            </a:r>
          </a:p>
          <a:p>
            <a:r>
              <a:rPr lang="en-US" dirty="0"/>
              <a:t>Example: THP ACC STKR BK WINTER (22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3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Stickers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STKR 3D DALMATION (21 characters)</a:t>
            </a:r>
          </a:p>
          <a:p>
            <a:r>
              <a:rPr lang="en-US" dirty="0"/>
              <a:t>Example: REC STKR BK WATERCOLOR FLORAL (29 characters)</a:t>
            </a:r>
          </a:p>
          <a:p>
            <a:r>
              <a:rPr lang="en-US" dirty="0"/>
              <a:t>Example: REC DCUT STKR SUNFLOWER (23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6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Alpha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STKR ALPH GOLD FOIL SCRIPT (30 characters)</a:t>
            </a:r>
          </a:p>
          <a:p>
            <a:r>
              <a:rPr lang="en-US" dirty="0"/>
              <a:t>Example: </a:t>
            </a:r>
            <a:r>
              <a:rPr lang="pt-BR" dirty="0"/>
              <a:t>REC STKR NUM 1.25" BLK </a:t>
            </a:r>
            <a:r>
              <a:rPr lang="en-US" dirty="0"/>
              <a:t>(23 characters)</a:t>
            </a:r>
          </a:p>
          <a:p>
            <a:r>
              <a:rPr lang="en-US" dirty="0"/>
              <a:t>Example: (XX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3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Bling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BLG STKR ALPH H BLK AB (26 characters)</a:t>
            </a:r>
          </a:p>
          <a:p>
            <a:r>
              <a:rPr lang="en-US" dirty="0"/>
              <a:t>Example: REC BLG STKR STRP RNBOW OMBRE (29 characters)</a:t>
            </a:r>
          </a:p>
          <a:p>
            <a:r>
              <a:rPr lang="en-US" dirty="0"/>
              <a:t>Example: REC BLG STKR ROLL DK GRN (24 characters)</a:t>
            </a:r>
          </a:p>
          <a:p>
            <a:r>
              <a:rPr lang="en-US" dirty="0"/>
              <a:t>Example: REC BLG STKR RND STN PEARL (26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2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7F9-12FD-4F7D-B76A-5605E450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D44 Flower Shoppe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B2EBB-3259-4858-A921-67D1D29150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30 characters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C4168-E9BD-48DE-91A9-D73702D9B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Collection</a:t>
            </a:r>
          </a:p>
          <a:p>
            <a:r>
              <a:rPr lang="en-US" dirty="0"/>
              <a:t>Piece Type </a:t>
            </a:r>
          </a:p>
          <a:p>
            <a:r>
              <a:rPr lang="en-US" dirty="0"/>
              <a:t>Size, Color</a:t>
            </a:r>
          </a:p>
          <a:p>
            <a:r>
              <a:rPr lang="en-US" dirty="0"/>
              <a:t>Theme </a:t>
            </a:r>
          </a:p>
          <a:p>
            <a:r>
              <a:rPr lang="en-US" dirty="0"/>
              <a:t>Piece Count (If Applicable) </a:t>
            </a:r>
          </a:p>
          <a:p>
            <a:endParaRPr lang="en-US" dirty="0"/>
          </a:p>
          <a:p>
            <a:r>
              <a:rPr lang="en-US" dirty="0"/>
              <a:t>Example: REC ROSE PINK 72PCS (19 characters)</a:t>
            </a:r>
          </a:p>
          <a:p>
            <a:r>
              <a:rPr lang="en-US" dirty="0"/>
              <a:t>Example: REC MINI FLOWER BRT MULTI 60PC (30 characters)</a:t>
            </a:r>
          </a:p>
          <a:p>
            <a:r>
              <a:rPr lang="en-US" dirty="0"/>
              <a:t>Example: REC FLOWER RED 12PCS (20 characters)</a:t>
            </a:r>
          </a:p>
          <a:p>
            <a:r>
              <a:rPr lang="en-US" dirty="0"/>
              <a:t>Example: REC JEWEL FLOWERS PNK/LAV 72PC (30 characters)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14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8b7f47af-660c-4600-8ec9-0b29cab30bf7">Use this version beginning January 2020</Note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74102A402FC4478ECC97D706A5FACD" ma:contentTypeVersion="13" ma:contentTypeDescription="Create a new document." ma:contentTypeScope="" ma:versionID="1a37bd7a3ea1a56c23c746562fb76ecc">
  <xsd:schema xmlns:xsd="http://www.w3.org/2001/XMLSchema" xmlns:xs="http://www.w3.org/2001/XMLSchema" xmlns:p="http://schemas.microsoft.com/office/2006/metadata/properties" xmlns:ns2="8b7f47af-660c-4600-8ec9-0b29cab30bf7" xmlns:ns3="e64a1fad-d247-4b7d-9b63-31ff10305dad" targetNamespace="http://schemas.microsoft.com/office/2006/metadata/properties" ma:root="true" ma:fieldsID="42348db960bf34c806fa6d0047a97021" ns2:_="" ns3:_="">
    <xsd:import namespace="8b7f47af-660c-4600-8ec9-0b29cab30bf7"/>
    <xsd:import namespace="e64a1fad-d247-4b7d-9b63-31ff10305d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7f47af-660c-4600-8ec9-0b29cab30b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Notes" ma:index="20" nillable="true" ma:displayName="Notes" ma:description="Quick notes to differentiate fil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a1fad-d247-4b7d-9b63-31ff10305da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D8C6FA-6A58-451E-B367-3C357F400FE5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64a1fad-d247-4b7d-9b63-31ff10305dad"/>
    <ds:schemaRef ds:uri="8b7f47af-660c-4600-8ec9-0b29cab30bf7"/>
  </ds:schemaRefs>
</ds:datastoreItem>
</file>

<file path=customXml/itemProps2.xml><?xml version="1.0" encoding="utf-8"?>
<ds:datastoreItem xmlns:ds="http://schemas.openxmlformats.org/officeDocument/2006/customXml" ds:itemID="{D2A94CCD-D19D-499B-9031-9F75005AF0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0300A3-B800-4CAF-A670-99191AAA1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7f47af-660c-4600-8ec9-0b29cab30bf7"/>
    <ds:schemaRef ds:uri="e64a1fad-d247-4b7d-9b63-31ff10305d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6719</TotalTime>
  <Words>654</Words>
  <Application>Microsoft Office PowerPoint</Application>
  <PresentationFormat>Widescreen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Baby Boston</vt:lpstr>
      <vt:lpstr>Calibri</vt:lpstr>
      <vt:lpstr>Gotham Bold</vt:lpstr>
      <vt:lpstr>Gotham Book</vt:lpstr>
      <vt:lpstr>Gotham Light</vt:lpstr>
      <vt:lpstr>Gotham Medium</vt:lpstr>
      <vt:lpstr>Office Theme</vt:lpstr>
      <vt:lpstr>Naming Convention</vt:lpstr>
      <vt:lpstr>SBA </vt:lpstr>
      <vt:lpstr>Seasonal</vt:lpstr>
      <vt:lpstr>Hot Buy</vt:lpstr>
      <vt:lpstr>D18</vt:lpstr>
      <vt:lpstr>D44 Stickers</vt:lpstr>
      <vt:lpstr>D44 Alpha</vt:lpstr>
      <vt:lpstr>D44 Bling</vt:lpstr>
      <vt:lpstr>D44 Flower Shoppe</vt:lpstr>
      <vt:lpstr>D44 Tools</vt:lpstr>
      <vt:lpstr>D44 Adhesive</vt:lpstr>
      <vt:lpstr>D44 Washi</vt:lpstr>
      <vt:lpstr>Vendor Abbreviations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Flair</dc:creator>
  <cp:lastModifiedBy>Davette Angelo</cp:lastModifiedBy>
  <cp:revision>18</cp:revision>
  <dcterms:created xsi:type="dcterms:W3CDTF">2019-08-12T19:46:16Z</dcterms:created>
  <dcterms:modified xsi:type="dcterms:W3CDTF">2021-08-05T03:39:36Z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0x010100CB74102A402FC4478ECC97D706A5FACD</vt:lpwstr>
  </property>
</Properties>
</file>